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57" r:id="rId3"/>
    <p:sldId id="258" r:id="rId4"/>
    <p:sldId id="297" r:id="rId5"/>
    <p:sldId id="296" r:id="rId6"/>
    <p:sldId id="298" r:id="rId7"/>
    <p:sldId id="300" r:id="rId8"/>
    <p:sldId id="299" r:id="rId9"/>
    <p:sldId id="301" r:id="rId10"/>
    <p:sldId id="302" r:id="rId11"/>
    <p:sldId id="303" r:id="rId12"/>
    <p:sldId id="304" r:id="rId13"/>
    <p:sldId id="305" r:id="rId14"/>
    <p:sldId id="306" r:id="rId15"/>
    <p:sldId id="307" r:id="rId16"/>
    <p:sldId id="309" r:id="rId17"/>
    <p:sldId id="310" r:id="rId18"/>
    <p:sldId id="311" r:id="rId19"/>
    <p:sldId id="313" r:id="rId20"/>
    <p:sldId id="312" r:id="rId21"/>
    <p:sldId id="280"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Footlight MT Light" panose="0204060206030A020304" pitchFamily="18" charset="0"/>
      <p:regular r:id="rId28"/>
    </p:embeddedFont>
    <p:embeddedFont>
      <p:font typeface="Lucida Calligraphy" panose="03010101010101010101" pitchFamily="66" charset="0"/>
      <p:regular r:id="rId29"/>
    </p:embeddedFont>
    <p:embeddedFont>
      <p:font typeface="Roboto Slab" panose="020B0604020202020204" charset="0"/>
      <p:regular r:id="rId30"/>
      <p:bold r:id="rId31"/>
    </p:embeddedFont>
    <p:embeddedFont>
      <p:font typeface="Source Sans Pro" panose="020B0503030403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FCFAFC61-B060-45B3-BB80-FFCC878D0999}">
          <p14:sldIdLst>
            <p14:sldId id="256"/>
            <p14:sldId id="257"/>
            <p14:sldId id="258"/>
            <p14:sldId id="297"/>
            <p14:sldId id="296"/>
            <p14:sldId id="298"/>
            <p14:sldId id="300"/>
            <p14:sldId id="299"/>
            <p14:sldId id="301"/>
            <p14:sldId id="302"/>
            <p14:sldId id="303"/>
            <p14:sldId id="304"/>
            <p14:sldId id="305"/>
            <p14:sldId id="306"/>
            <p14:sldId id="307"/>
            <p14:sldId id="309"/>
            <p14:sldId id="310"/>
            <p14:sldId id="311"/>
            <p14:sldId id="313"/>
            <p14:sldId id="312"/>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A8E2BE-3EC8-4036-8594-4D219B5374F5}" v="173" dt="2021-12-14T21:18:00.426"/>
  </p1510:revLst>
</p1510:revInfo>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shitiz -" userId="ca7b04cd4f2381ae" providerId="LiveId" clId="{6CA8E2BE-3EC8-4036-8594-4D219B5374F5}"/>
    <pc:docChg chg="undo custSel addSld delSld modSld sldOrd modSection">
      <pc:chgData name="Kshitiz -" userId="ca7b04cd4f2381ae" providerId="LiveId" clId="{6CA8E2BE-3EC8-4036-8594-4D219B5374F5}" dt="2021-12-14T21:21:11.197" v="4072" actId="20577"/>
      <pc:docMkLst>
        <pc:docMk/>
      </pc:docMkLst>
      <pc:sldChg chg="addSp modSp mod">
        <pc:chgData name="Kshitiz -" userId="ca7b04cd4f2381ae" providerId="LiveId" clId="{6CA8E2BE-3EC8-4036-8594-4D219B5374F5}" dt="2021-12-14T15:48:48.825" v="236" actId="255"/>
        <pc:sldMkLst>
          <pc:docMk/>
          <pc:sldMk cId="0" sldId="256"/>
        </pc:sldMkLst>
        <pc:spChg chg="add mod">
          <ac:chgData name="Kshitiz -" userId="ca7b04cd4f2381ae" providerId="LiveId" clId="{6CA8E2BE-3EC8-4036-8594-4D219B5374F5}" dt="2021-12-14T15:48:48.825" v="236" actId="255"/>
          <ac:spMkLst>
            <pc:docMk/>
            <pc:sldMk cId="0" sldId="256"/>
            <ac:spMk id="4" creationId="{74DEFB53-50C0-4773-8590-3C1ADF0532E4}"/>
          </ac:spMkLst>
        </pc:spChg>
      </pc:sldChg>
      <pc:sldChg chg="delSp modSp mod">
        <pc:chgData name="Kshitiz -" userId="ca7b04cd4f2381ae" providerId="LiveId" clId="{6CA8E2BE-3EC8-4036-8594-4D219B5374F5}" dt="2021-12-14T21:08:10.147" v="3937" actId="20577"/>
        <pc:sldMkLst>
          <pc:docMk/>
          <pc:sldMk cId="0" sldId="257"/>
        </pc:sldMkLst>
        <pc:spChg chg="mod">
          <ac:chgData name="Kshitiz -" userId="ca7b04cd4f2381ae" providerId="LiveId" clId="{6CA8E2BE-3EC8-4036-8594-4D219B5374F5}" dt="2021-12-14T21:07:53.689" v="3930" actId="1076"/>
          <ac:spMkLst>
            <pc:docMk/>
            <pc:sldMk cId="0" sldId="257"/>
            <ac:spMk id="75" creationId="{00000000-0000-0000-0000-000000000000}"/>
          </ac:spMkLst>
        </pc:spChg>
        <pc:spChg chg="mod">
          <ac:chgData name="Kshitiz -" userId="ca7b04cd4f2381ae" providerId="LiveId" clId="{6CA8E2BE-3EC8-4036-8594-4D219B5374F5}" dt="2021-12-14T21:08:10.147" v="3937" actId="20577"/>
          <ac:spMkLst>
            <pc:docMk/>
            <pc:sldMk cId="0" sldId="257"/>
            <ac:spMk id="76" creationId="{00000000-0000-0000-0000-000000000000}"/>
          </ac:spMkLst>
        </pc:spChg>
        <pc:spChg chg="del">
          <ac:chgData name="Kshitiz -" userId="ca7b04cd4f2381ae" providerId="LiveId" clId="{6CA8E2BE-3EC8-4036-8594-4D219B5374F5}" dt="2021-12-14T17:56:32.194" v="237" actId="478"/>
          <ac:spMkLst>
            <pc:docMk/>
            <pc:sldMk cId="0" sldId="257"/>
            <ac:spMk id="77" creationId="{00000000-0000-0000-0000-000000000000}"/>
          </ac:spMkLst>
        </pc:spChg>
        <pc:spChg chg="del">
          <ac:chgData name="Kshitiz -" userId="ca7b04cd4f2381ae" providerId="LiveId" clId="{6CA8E2BE-3EC8-4036-8594-4D219B5374F5}" dt="2021-12-14T17:57:12.841" v="238" actId="478"/>
          <ac:spMkLst>
            <pc:docMk/>
            <pc:sldMk cId="0" sldId="257"/>
            <ac:spMk id="78" creationId="{00000000-0000-0000-0000-000000000000}"/>
          </ac:spMkLst>
        </pc:spChg>
      </pc:sldChg>
      <pc:sldChg chg="addSp delSp modSp mod">
        <pc:chgData name="Kshitiz -" userId="ca7b04cd4f2381ae" providerId="LiveId" clId="{6CA8E2BE-3EC8-4036-8594-4D219B5374F5}" dt="2021-12-14T18:44:26.870" v="761" actId="1076"/>
        <pc:sldMkLst>
          <pc:docMk/>
          <pc:sldMk cId="0" sldId="258"/>
        </pc:sldMkLst>
        <pc:spChg chg="add mod">
          <ac:chgData name="Kshitiz -" userId="ca7b04cd4f2381ae" providerId="LiveId" clId="{6CA8E2BE-3EC8-4036-8594-4D219B5374F5}" dt="2021-12-14T18:43:08.690" v="757" actId="255"/>
          <ac:spMkLst>
            <pc:docMk/>
            <pc:sldMk cId="0" sldId="258"/>
            <ac:spMk id="12" creationId="{BFD2814F-ECC2-4B6C-8BAC-A13E90302EA5}"/>
          </ac:spMkLst>
        </pc:spChg>
        <pc:spChg chg="mod">
          <ac:chgData name="Kshitiz -" userId="ca7b04cd4f2381ae" providerId="LiveId" clId="{6CA8E2BE-3EC8-4036-8594-4D219B5374F5}" dt="2021-12-14T18:06:37.010" v="309" actId="1076"/>
          <ac:spMkLst>
            <pc:docMk/>
            <pc:sldMk cId="0" sldId="258"/>
            <ac:spMk id="85" creationId="{00000000-0000-0000-0000-000000000000}"/>
          </ac:spMkLst>
        </pc:spChg>
        <pc:spChg chg="mod">
          <ac:chgData name="Kshitiz -" userId="ca7b04cd4f2381ae" providerId="LiveId" clId="{6CA8E2BE-3EC8-4036-8594-4D219B5374F5}" dt="2021-12-14T18:43:19.712" v="758" actId="255"/>
          <ac:spMkLst>
            <pc:docMk/>
            <pc:sldMk cId="0" sldId="258"/>
            <ac:spMk id="86" creationId="{00000000-0000-0000-0000-000000000000}"/>
          </ac:spMkLst>
        </pc:spChg>
        <pc:spChg chg="mod">
          <ac:chgData name="Kshitiz -" userId="ca7b04cd4f2381ae" providerId="LiveId" clId="{6CA8E2BE-3EC8-4036-8594-4D219B5374F5}" dt="2021-12-14T18:42:14.882" v="732" actId="14100"/>
          <ac:spMkLst>
            <pc:docMk/>
            <pc:sldMk cId="0" sldId="258"/>
            <ac:spMk id="87" creationId="{00000000-0000-0000-0000-000000000000}"/>
          </ac:spMkLst>
        </pc:spChg>
        <pc:picChg chg="add mod">
          <ac:chgData name="Kshitiz -" userId="ca7b04cd4f2381ae" providerId="LiveId" clId="{6CA8E2BE-3EC8-4036-8594-4D219B5374F5}" dt="2021-12-14T18:42:22.840" v="734" actId="1076"/>
          <ac:picMkLst>
            <pc:docMk/>
            <pc:sldMk cId="0" sldId="258"/>
            <ac:picMk id="2" creationId="{5A3CAC1A-C80F-43A0-86D8-B095D9294973}"/>
          </ac:picMkLst>
        </pc:picChg>
        <pc:picChg chg="add mod">
          <ac:chgData name="Kshitiz -" userId="ca7b04cd4f2381ae" providerId="LiveId" clId="{6CA8E2BE-3EC8-4036-8594-4D219B5374F5}" dt="2021-12-14T18:44:26.870" v="761" actId="1076"/>
          <ac:picMkLst>
            <pc:docMk/>
            <pc:sldMk cId="0" sldId="258"/>
            <ac:picMk id="3" creationId="{F77939EF-9669-4A96-8C93-B05F18C5154C}"/>
          </ac:picMkLst>
        </pc:picChg>
        <pc:picChg chg="del mod">
          <ac:chgData name="Kshitiz -" userId="ca7b04cd4f2381ae" providerId="LiveId" clId="{6CA8E2BE-3EC8-4036-8594-4D219B5374F5}" dt="2021-12-14T18:26:13.386" v="390" actId="478"/>
          <ac:picMkLst>
            <pc:docMk/>
            <pc:sldMk cId="0" sldId="258"/>
            <ac:picMk id="88" creationId="{00000000-0000-0000-0000-000000000000}"/>
          </ac:picMkLst>
        </pc:picChg>
      </pc:sldChg>
      <pc:sldChg chg="del">
        <pc:chgData name="Kshitiz -" userId="ca7b04cd4f2381ae" providerId="LiveId" clId="{6CA8E2BE-3EC8-4036-8594-4D219B5374F5}" dt="2021-12-14T20:58:37.875" v="3389" actId="47"/>
        <pc:sldMkLst>
          <pc:docMk/>
          <pc:sldMk cId="0" sldId="259"/>
        </pc:sldMkLst>
      </pc:sldChg>
      <pc:sldChg chg="del">
        <pc:chgData name="Kshitiz -" userId="ca7b04cd4f2381ae" providerId="LiveId" clId="{6CA8E2BE-3EC8-4036-8594-4D219B5374F5}" dt="2021-12-14T20:58:38.781" v="3390" actId="47"/>
        <pc:sldMkLst>
          <pc:docMk/>
          <pc:sldMk cId="0" sldId="260"/>
        </pc:sldMkLst>
      </pc:sldChg>
      <pc:sldChg chg="del">
        <pc:chgData name="Kshitiz -" userId="ca7b04cd4f2381ae" providerId="LiveId" clId="{6CA8E2BE-3EC8-4036-8594-4D219B5374F5}" dt="2021-12-14T20:58:42.881" v="3391" actId="47"/>
        <pc:sldMkLst>
          <pc:docMk/>
          <pc:sldMk cId="0" sldId="261"/>
        </pc:sldMkLst>
      </pc:sldChg>
      <pc:sldChg chg="del">
        <pc:chgData name="Kshitiz -" userId="ca7b04cd4f2381ae" providerId="LiveId" clId="{6CA8E2BE-3EC8-4036-8594-4D219B5374F5}" dt="2021-12-14T20:58:43.505" v="3392" actId="47"/>
        <pc:sldMkLst>
          <pc:docMk/>
          <pc:sldMk cId="0" sldId="262"/>
        </pc:sldMkLst>
      </pc:sldChg>
      <pc:sldChg chg="del">
        <pc:chgData name="Kshitiz -" userId="ca7b04cd4f2381ae" providerId="LiveId" clId="{6CA8E2BE-3EC8-4036-8594-4D219B5374F5}" dt="2021-12-14T20:58:44.052" v="3393" actId="47"/>
        <pc:sldMkLst>
          <pc:docMk/>
          <pc:sldMk cId="0" sldId="263"/>
        </pc:sldMkLst>
      </pc:sldChg>
      <pc:sldChg chg="del">
        <pc:chgData name="Kshitiz -" userId="ca7b04cd4f2381ae" providerId="LiveId" clId="{6CA8E2BE-3EC8-4036-8594-4D219B5374F5}" dt="2021-12-14T20:58:44.599" v="3394" actId="47"/>
        <pc:sldMkLst>
          <pc:docMk/>
          <pc:sldMk cId="0" sldId="264"/>
        </pc:sldMkLst>
      </pc:sldChg>
      <pc:sldChg chg="del">
        <pc:chgData name="Kshitiz -" userId="ca7b04cd4f2381ae" providerId="LiveId" clId="{6CA8E2BE-3EC8-4036-8594-4D219B5374F5}" dt="2021-12-14T20:58:45.224" v="3395" actId="47"/>
        <pc:sldMkLst>
          <pc:docMk/>
          <pc:sldMk cId="0" sldId="265"/>
        </pc:sldMkLst>
      </pc:sldChg>
      <pc:sldChg chg="del">
        <pc:chgData name="Kshitiz -" userId="ca7b04cd4f2381ae" providerId="LiveId" clId="{6CA8E2BE-3EC8-4036-8594-4D219B5374F5}" dt="2021-12-14T20:58:45.895" v="3396" actId="47"/>
        <pc:sldMkLst>
          <pc:docMk/>
          <pc:sldMk cId="0" sldId="266"/>
        </pc:sldMkLst>
      </pc:sldChg>
      <pc:sldChg chg="del">
        <pc:chgData name="Kshitiz -" userId="ca7b04cd4f2381ae" providerId="LiveId" clId="{6CA8E2BE-3EC8-4036-8594-4D219B5374F5}" dt="2021-12-14T20:58:46.872" v="3397" actId="47"/>
        <pc:sldMkLst>
          <pc:docMk/>
          <pc:sldMk cId="0" sldId="267"/>
        </pc:sldMkLst>
      </pc:sldChg>
      <pc:sldChg chg="del">
        <pc:chgData name="Kshitiz -" userId="ca7b04cd4f2381ae" providerId="LiveId" clId="{6CA8E2BE-3EC8-4036-8594-4D219B5374F5}" dt="2021-12-14T20:58:47.466" v="3398" actId="47"/>
        <pc:sldMkLst>
          <pc:docMk/>
          <pc:sldMk cId="0" sldId="268"/>
        </pc:sldMkLst>
      </pc:sldChg>
      <pc:sldChg chg="del">
        <pc:chgData name="Kshitiz -" userId="ca7b04cd4f2381ae" providerId="LiveId" clId="{6CA8E2BE-3EC8-4036-8594-4D219B5374F5}" dt="2021-12-14T20:58:48.106" v="3399" actId="47"/>
        <pc:sldMkLst>
          <pc:docMk/>
          <pc:sldMk cId="0" sldId="269"/>
        </pc:sldMkLst>
      </pc:sldChg>
      <pc:sldChg chg="del">
        <pc:chgData name="Kshitiz -" userId="ca7b04cd4f2381ae" providerId="LiveId" clId="{6CA8E2BE-3EC8-4036-8594-4D219B5374F5}" dt="2021-12-14T20:58:48.996" v="3400" actId="47"/>
        <pc:sldMkLst>
          <pc:docMk/>
          <pc:sldMk cId="0" sldId="270"/>
        </pc:sldMkLst>
      </pc:sldChg>
      <pc:sldChg chg="del">
        <pc:chgData name="Kshitiz -" userId="ca7b04cd4f2381ae" providerId="LiveId" clId="{6CA8E2BE-3EC8-4036-8594-4D219B5374F5}" dt="2021-12-14T20:58:49.902" v="3401" actId="47"/>
        <pc:sldMkLst>
          <pc:docMk/>
          <pc:sldMk cId="0" sldId="271"/>
        </pc:sldMkLst>
      </pc:sldChg>
      <pc:sldChg chg="del">
        <pc:chgData name="Kshitiz -" userId="ca7b04cd4f2381ae" providerId="LiveId" clId="{6CA8E2BE-3EC8-4036-8594-4D219B5374F5}" dt="2021-12-14T20:58:50.387" v="3402" actId="47"/>
        <pc:sldMkLst>
          <pc:docMk/>
          <pc:sldMk cId="0" sldId="272"/>
        </pc:sldMkLst>
      </pc:sldChg>
      <pc:sldChg chg="del">
        <pc:chgData name="Kshitiz -" userId="ca7b04cd4f2381ae" providerId="LiveId" clId="{6CA8E2BE-3EC8-4036-8594-4D219B5374F5}" dt="2021-12-14T20:58:51.012" v="3403" actId="47"/>
        <pc:sldMkLst>
          <pc:docMk/>
          <pc:sldMk cId="0" sldId="273"/>
        </pc:sldMkLst>
      </pc:sldChg>
      <pc:sldChg chg="del">
        <pc:chgData name="Kshitiz -" userId="ca7b04cd4f2381ae" providerId="LiveId" clId="{6CA8E2BE-3EC8-4036-8594-4D219B5374F5}" dt="2021-12-14T20:58:51.896" v="3404" actId="47"/>
        <pc:sldMkLst>
          <pc:docMk/>
          <pc:sldMk cId="0" sldId="274"/>
        </pc:sldMkLst>
      </pc:sldChg>
      <pc:sldChg chg="del">
        <pc:chgData name="Kshitiz -" userId="ca7b04cd4f2381ae" providerId="LiveId" clId="{6CA8E2BE-3EC8-4036-8594-4D219B5374F5}" dt="2021-12-14T20:58:52.365" v="3405" actId="47"/>
        <pc:sldMkLst>
          <pc:docMk/>
          <pc:sldMk cId="0" sldId="275"/>
        </pc:sldMkLst>
      </pc:sldChg>
      <pc:sldChg chg="del">
        <pc:chgData name="Kshitiz -" userId="ca7b04cd4f2381ae" providerId="LiveId" clId="{6CA8E2BE-3EC8-4036-8594-4D219B5374F5}" dt="2021-12-14T20:58:52.849" v="3406" actId="47"/>
        <pc:sldMkLst>
          <pc:docMk/>
          <pc:sldMk cId="0" sldId="276"/>
        </pc:sldMkLst>
      </pc:sldChg>
      <pc:sldChg chg="del">
        <pc:chgData name="Kshitiz -" userId="ca7b04cd4f2381ae" providerId="LiveId" clId="{6CA8E2BE-3EC8-4036-8594-4D219B5374F5}" dt="2021-12-14T20:58:53.396" v="3407" actId="47"/>
        <pc:sldMkLst>
          <pc:docMk/>
          <pc:sldMk cId="0" sldId="277"/>
        </pc:sldMkLst>
      </pc:sldChg>
      <pc:sldChg chg="del">
        <pc:chgData name="Kshitiz -" userId="ca7b04cd4f2381ae" providerId="LiveId" clId="{6CA8E2BE-3EC8-4036-8594-4D219B5374F5}" dt="2021-12-14T20:58:54.130" v="3408" actId="47"/>
        <pc:sldMkLst>
          <pc:docMk/>
          <pc:sldMk cId="0" sldId="278"/>
        </pc:sldMkLst>
      </pc:sldChg>
      <pc:sldChg chg="del">
        <pc:chgData name="Kshitiz -" userId="ca7b04cd4f2381ae" providerId="LiveId" clId="{6CA8E2BE-3EC8-4036-8594-4D219B5374F5}" dt="2021-12-14T20:58:54.864" v="3409" actId="47"/>
        <pc:sldMkLst>
          <pc:docMk/>
          <pc:sldMk cId="0" sldId="279"/>
        </pc:sldMkLst>
      </pc:sldChg>
      <pc:sldChg chg="delSp modSp mod">
        <pc:chgData name="Kshitiz -" userId="ca7b04cd4f2381ae" providerId="LiveId" clId="{6CA8E2BE-3EC8-4036-8594-4D219B5374F5}" dt="2021-12-14T20:59:01.198" v="3411" actId="478"/>
        <pc:sldMkLst>
          <pc:docMk/>
          <pc:sldMk cId="0" sldId="280"/>
        </pc:sldMkLst>
        <pc:spChg chg="del mod">
          <ac:chgData name="Kshitiz -" userId="ca7b04cd4f2381ae" providerId="LiveId" clId="{6CA8E2BE-3EC8-4036-8594-4D219B5374F5}" dt="2021-12-14T20:59:01.198" v="3411" actId="478"/>
          <ac:spMkLst>
            <pc:docMk/>
            <pc:sldMk cId="0" sldId="280"/>
            <ac:spMk id="405" creationId="{00000000-0000-0000-0000-000000000000}"/>
          </ac:spMkLst>
        </pc:spChg>
      </pc:sldChg>
      <pc:sldChg chg="del">
        <pc:chgData name="Kshitiz -" userId="ca7b04cd4f2381ae" providerId="LiveId" clId="{6CA8E2BE-3EC8-4036-8594-4D219B5374F5}" dt="2021-12-14T20:59:08.981" v="3412" actId="47"/>
        <pc:sldMkLst>
          <pc:docMk/>
          <pc:sldMk cId="0" sldId="281"/>
        </pc:sldMkLst>
      </pc:sldChg>
      <pc:sldChg chg="del">
        <pc:chgData name="Kshitiz -" userId="ca7b04cd4f2381ae" providerId="LiveId" clId="{6CA8E2BE-3EC8-4036-8594-4D219B5374F5}" dt="2021-12-14T20:59:09.340" v="3413" actId="47"/>
        <pc:sldMkLst>
          <pc:docMk/>
          <pc:sldMk cId="0" sldId="282"/>
        </pc:sldMkLst>
      </pc:sldChg>
      <pc:sldChg chg="del">
        <pc:chgData name="Kshitiz -" userId="ca7b04cd4f2381ae" providerId="LiveId" clId="{6CA8E2BE-3EC8-4036-8594-4D219B5374F5}" dt="2021-12-14T20:59:09.762" v="3414" actId="47"/>
        <pc:sldMkLst>
          <pc:docMk/>
          <pc:sldMk cId="0" sldId="283"/>
        </pc:sldMkLst>
      </pc:sldChg>
      <pc:sldChg chg="del">
        <pc:chgData name="Kshitiz -" userId="ca7b04cd4f2381ae" providerId="LiveId" clId="{6CA8E2BE-3EC8-4036-8594-4D219B5374F5}" dt="2021-12-14T20:59:10.152" v="3415" actId="47"/>
        <pc:sldMkLst>
          <pc:docMk/>
          <pc:sldMk cId="0" sldId="284"/>
        </pc:sldMkLst>
      </pc:sldChg>
      <pc:sldChg chg="del">
        <pc:chgData name="Kshitiz -" userId="ca7b04cd4f2381ae" providerId="LiveId" clId="{6CA8E2BE-3EC8-4036-8594-4D219B5374F5}" dt="2021-12-14T20:59:10.340" v="3416" actId="47"/>
        <pc:sldMkLst>
          <pc:docMk/>
          <pc:sldMk cId="0" sldId="285"/>
        </pc:sldMkLst>
      </pc:sldChg>
      <pc:sldChg chg="del">
        <pc:chgData name="Kshitiz -" userId="ca7b04cd4f2381ae" providerId="LiveId" clId="{6CA8E2BE-3EC8-4036-8594-4D219B5374F5}" dt="2021-12-14T20:59:10.496" v="3417" actId="47"/>
        <pc:sldMkLst>
          <pc:docMk/>
          <pc:sldMk cId="0" sldId="286"/>
        </pc:sldMkLst>
      </pc:sldChg>
      <pc:sldChg chg="del">
        <pc:chgData name="Kshitiz -" userId="ca7b04cd4f2381ae" providerId="LiveId" clId="{6CA8E2BE-3EC8-4036-8594-4D219B5374F5}" dt="2021-12-14T20:59:10.699" v="3418" actId="47"/>
        <pc:sldMkLst>
          <pc:docMk/>
          <pc:sldMk cId="0" sldId="287"/>
        </pc:sldMkLst>
      </pc:sldChg>
      <pc:sldChg chg="del">
        <pc:chgData name="Kshitiz -" userId="ca7b04cd4f2381ae" providerId="LiveId" clId="{6CA8E2BE-3EC8-4036-8594-4D219B5374F5}" dt="2021-12-14T20:59:10.871" v="3419" actId="47"/>
        <pc:sldMkLst>
          <pc:docMk/>
          <pc:sldMk cId="0" sldId="288"/>
        </pc:sldMkLst>
      </pc:sldChg>
      <pc:sldChg chg="del">
        <pc:chgData name="Kshitiz -" userId="ca7b04cd4f2381ae" providerId="LiveId" clId="{6CA8E2BE-3EC8-4036-8594-4D219B5374F5}" dt="2021-12-14T20:59:11.011" v="3420" actId="47"/>
        <pc:sldMkLst>
          <pc:docMk/>
          <pc:sldMk cId="0" sldId="289"/>
        </pc:sldMkLst>
      </pc:sldChg>
      <pc:sldChg chg="del">
        <pc:chgData name="Kshitiz -" userId="ca7b04cd4f2381ae" providerId="LiveId" clId="{6CA8E2BE-3EC8-4036-8594-4D219B5374F5}" dt="2021-12-14T20:59:11.261" v="3421" actId="47"/>
        <pc:sldMkLst>
          <pc:docMk/>
          <pc:sldMk cId="0" sldId="290"/>
        </pc:sldMkLst>
      </pc:sldChg>
      <pc:sldChg chg="del">
        <pc:chgData name="Kshitiz -" userId="ca7b04cd4f2381ae" providerId="LiveId" clId="{6CA8E2BE-3EC8-4036-8594-4D219B5374F5}" dt="2021-12-14T20:59:11.817" v="3422" actId="47"/>
        <pc:sldMkLst>
          <pc:docMk/>
          <pc:sldMk cId="0" sldId="291"/>
        </pc:sldMkLst>
      </pc:sldChg>
      <pc:sldChg chg="del">
        <pc:chgData name="Kshitiz -" userId="ca7b04cd4f2381ae" providerId="LiveId" clId="{6CA8E2BE-3EC8-4036-8594-4D219B5374F5}" dt="2021-12-14T20:59:12.208" v="3423" actId="47"/>
        <pc:sldMkLst>
          <pc:docMk/>
          <pc:sldMk cId="0" sldId="292"/>
        </pc:sldMkLst>
      </pc:sldChg>
      <pc:sldChg chg="del">
        <pc:chgData name="Kshitiz -" userId="ca7b04cd4f2381ae" providerId="LiveId" clId="{6CA8E2BE-3EC8-4036-8594-4D219B5374F5}" dt="2021-12-14T20:59:12.864" v="3424" actId="47"/>
        <pc:sldMkLst>
          <pc:docMk/>
          <pc:sldMk cId="0" sldId="293"/>
        </pc:sldMkLst>
      </pc:sldChg>
      <pc:sldChg chg="del">
        <pc:chgData name="Kshitiz -" userId="ca7b04cd4f2381ae" providerId="LiveId" clId="{6CA8E2BE-3EC8-4036-8594-4D219B5374F5}" dt="2021-12-14T20:59:13.504" v="3425" actId="47"/>
        <pc:sldMkLst>
          <pc:docMk/>
          <pc:sldMk cId="0" sldId="294"/>
        </pc:sldMkLst>
      </pc:sldChg>
      <pc:sldChg chg="del ord modNotes">
        <pc:chgData name="Kshitiz -" userId="ca7b04cd4f2381ae" providerId="LiveId" clId="{6CA8E2BE-3EC8-4036-8594-4D219B5374F5}" dt="2021-12-14T20:59:14.098" v="3426" actId="47"/>
        <pc:sldMkLst>
          <pc:docMk/>
          <pc:sldMk cId="0" sldId="295"/>
        </pc:sldMkLst>
      </pc:sldChg>
      <pc:sldChg chg="addSp delSp modSp new mod">
        <pc:chgData name="Kshitiz -" userId="ca7b04cd4f2381ae" providerId="LiveId" clId="{6CA8E2BE-3EC8-4036-8594-4D219B5374F5}" dt="2021-12-14T18:52:38.610" v="808" actId="478"/>
        <pc:sldMkLst>
          <pc:docMk/>
          <pc:sldMk cId="934884888" sldId="296"/>
        </pc:sldMkLst>
        <pc:spChg chg="mod">
          <ac:chgData name="Kshitiz -" userId="ca7b04cd4f2381ae" providerId="LiveId" clId="{6CA8E2BE-3EC8-4036-8594-4D219B5374F5}" dt="2021-12-14T18:47:55.734" v="796" actId="1076"/>
          <ac:spMkLst>
            <pc:docMk/>
            <pc:sldMk cId="934884888" sldId="296"/>
            <ac:spMk id="2" creationId="{58BEB812-59AB-456E-833B-EBC3416EC665}"/>
          </ac:spMkLst>
        </pc:spChg>
        <pc:picChg chg="add del mod">
          <ac:chgData name="Kshitiz -" userId="ca7b04cd4f2381ae" providerId="LiveId" clId="{6CA8E2BE-3EC8-4036-8594-4D219B5374F5}" dt="2021-12-14T18:47:19.694" v="789" actId="478"/>
          <ac:picMkLst>
            <pc:docMk/>
            <pc:sldMk cId="934884888" sldId="296"/>
            <ac:picMk id="4" creationId="{8DE59111-A863-42F6-873D-03E335E361E7}"/>
          </ac:picMkLst>
        </pc:picChg>
        <pc:picChg chg="add del mod modCrop">
          <ac:chgData name="Kshitiz -" userId="ca7b04cd4f2381ae" providerId="LiveId" clId="{6CA8E2BE-3EC8-4036-8594-4D219B5374F5}" dt="2021-12-14T18:51:11.155" v="799" actId="478"/>
          <ac:picMkLst>
            <pc:docMk/>
            <pc:sldMk cId="934884888" sldId="296"/>
            <ac:picMk id="5" creationId="{3C1E3C0B-BB48-4922-B1FA-2ED41D2FD0D3}"/>
          </ac:picMkLst>
        </pc:picChg>
        <pc:picChg chg="add mod modCrop">
          <ac:chgData name="Kshitiz -" userId="ca7b04cd4f2381ae" providerId="LiveId" clId="{6CA8E2BE-3EC8-4036-8594-4D219B5374F5}" dt="2021-12-14T18:51:39.930" v="806" actId="1076"/>
          <ac:picMkLst>
            <pc:docMk/>
            <pc:sldMk cId="934884888" sldId="296"/>
            <ac:picMk id="6" creationId="{C48807E9-43F9-47E4-9662-088A6BC5FCBA}"/>
          </ac:picMkLst>
        </pc:picChg>
        <pc:picChg chg="add del mod">
          <ac:chgData name="Kshitiz -" userId="ca7b04cd4f2381ae" providerId="LiveId" clId="{6CA8E2BE-3EC8-4036-8594-4D219B5374F5}" dt="2021-12-14T18:52:38.610" v="808" actId="478"/>
          <ac:picMkLst>
            <pc:docMk/>
            <pc:sldMk cId="934884888" sldId="296"/>
            <ac:picMk id="7" creationId="{556CED7E-3387-431B-84DC-A6BD3760E055}"/>
          </ac:picMkLst>
        </pc:picChg>
      </pc:sldChg>
      <pc:sldChg chg="addSp delSp modSp new mod ord">
        <pc:chgData name="Kshitiz -" userId="ca7b04cd4f2381ae" providerId="LiveId" clId="{6CA8E2BE-3EC8-4036-8594-4D219B5374F5}" dt="2021-12-14T19:09:43.064" v="1330" actId="20577"/>
        <pc:sldMkLst>
          <pc:docMk/>
          <pc:sldMk cId="2546088125" sldId="297"/>
        </pc:sldMkLst>
        <pc:spChg chg="mod">
          <ac:chgData name="Kshitiz -" userId="ca7b04cd4f2381ae" providerId="LiveId" clId="{6CA8E2BE-3EC8-4036-8594-4D219B5374F5}" dt="2021-12-14T19:06:56.852" v="1256" actId="255"/>
          <ac:spMkLst>
            <pc:docMk/>
            <pc:sldMk cId="2546088125" sldId="297"/>
            <ac:spMk id="2" creationId="{7FA12071-4FE4-4536-8FD2-D984F4C62253}"/>
          </ac:spMkLst>
        </pc:spChg>
        <pc:spChg chg="del mod">
          <ac:chgData name="Kshitiz -" userId="ca7b04cd4f2381ae" providerId="LiveId" clId="{6CA8E2BE-3EC8-4036-8594-4D219B5374F5}" dt="2021-12-14T19:03:43.015" v="1064" actId="478"/>
          <ac:spMkLst>
            <pc:docMk/>
            <pc:sldMk cId="2546088125" sldId="297"/>
            <ac:spMk id="3" creationId="{0CF1B950-DF3E-4B27-930D-C82BA1BE9A1B}"/>
          </ac:spMkLst>
        </pc:spChg>
        <pc:spChg chg="del">
          <ac:chgData name="Kshitiz -" userId="ca7b04cd4f2381ae" providerId="LiveId" clId="{6CA8E2BE-3EC8-4036-8594-4D219B5374F5}" dt="2021-12-14T18:54:19.979" v="814" actId="478"/>
          <ac:spMkLst>
            <pc:docMk/>
            <pc:sldMk cId="2546088125" sldId="297"/>
            <ac:spMk id="4" creationId="{3F985DBF-8D2B-44CB-B461-D61FA8D2DC0F}"/>
          </ac:spMkLst>
        </pc:spChg>
        <pc:spChg chg="add mod">
          <ac:chgData name="Kshitiz -" userId="ca7b04cd4f2381ae" providerId="LiveId" clId="{6CA8E2BE-3EC8-4036-8594-4D219B5374F5}" dt="2021-12-14T19:09:43.064" v="1330" actId="20577"/>
          <ac:spMkLst>
            <pc:docMk/>
            <pc:sldMk cId="2546088125" sldId="297"/>
            <ac:spMk id="9" creationId="{80AD05A7-0988-4E93-898B-17C9B4AC018A}"/>
          </ac:spMkLst>
        </pc:spChg>
        <pc:picChg chg="add del">
          <ac:chgData name="Kshitiz -" userId="ca7b04cd4f2381ae" providerId="LiveId" clId="{6CA8E2BE-3EC8-4036-8594-4D219B5374F5}" dt="2021-12-14T18:54:05.210" v="813"/>
          <ac:picMkLst>
            <pc:docMk/>
            <pc:sldMk cId="2546088125" sldId="297"/>
            <ac:picMk id="6" creationId="{09F86D76-2E7A-4E40-BC5B-C377460FBC45}"/>
          </ac:picMkLst>
        </pc:picChg>
        <pc:picChg chg="add del">
          <ac:chgData name="Kshitiz -" userId="ca7b04cd4f2381ae" providerId="LiveId" clId="{6CA8E2BE-3EC8-4036-8594-4D219B5374F5}" dt="2021-12-14T18:54:35.352" v="817"/>
          <ac:picMkLst>
            <pc:docMk/>
            <pc:sldMk cId="2546088125" sldId="297"/>
            <ac:picMk id="7" creationId="{4688EBAB-CD72-4B51-9BAC-75E1A53BC983}"/>
          </ac:picMkLst>
        </pc:picChg>
        <pc:picChg chg="add mod">
          <ac:chgData name="Kshitiz -" userId="ca7b04cd4f2381ae" providerId="LiveId" clId="{6CA8E2BE-3EC8-4036-8594-4D219B5374F5}" dt="2021-12-14T18:57:25.686" v="820" actId="1076"/>
          <ac:picMkLst>
            <pc:docMk/>
            <pc:sldMk cId="2546088125" sldId="297"/>
            <ac:picMk id="8" creationId="{C6388CCE-0511-48CD-AED5-6FFD84BAEA2B}"/>
          </ac:picMkLst>
        </pc:picChg>
      </pc:sldChg>
      <pc:sldChg chg="addSp delSp modSp new mod modClrScheme delAnim modAnim chgLayout">
        <pc:chgData name="Kshitiz -" userId="ca7b04cd4f2381ae" providerId="LiveId" clId="{6CA8E2BE-3EC8-4036-8594-4D219B5374F5}" dt="2021-12-14T19:37:55.521" v="1386" actId="1076"/>
        <pc:sldMkLst>
          <pc:docMk/>
          <pc:sldMk cId="1661613452" sldId="298"/>
        </pc:sldMkLst>
        <pc:spChg chg="mod ord">
          <ac:chgData name="Kshitiz -" userId="ca7b04cd4f2381ae" providerId="LiveId" clId="{6CA8E2BE-3EC8-4036-8594-4D219B5374F5}" dt="2021-12-14T19:10:51.402" v="1366" actId="700"/>
          <ac:spMkLst>
            <pc:docMk/>
            <pc:sldMk cId="1661613452" sldId="298"/>
            <ac:spMk id="2" creationId="{4BD8D6DC-26D8-4216-A384-4657EEE7D4C0}"/>
          </ac:spMkLst>
        </pc:spChg>
        <pc:spChg chg="mod ord">
          <ac:chgData name="Kshitiz -" userId="ca7b04cd4f2381ae" providerId="LiveId" clId="{6CA8E2BE-3EC8-4036-8594-4D219B5374F5}" dt="2021-12-14T19:10:51.402" v="1366" actId="700"/>
          <ac:spMkLst>
            <pc:docMk/>
            <pc:sldMk cId="1661613452" sldId="298"/>
            <ac:spMk id="3" creationId="{252BF9AB-F757-47D0-BB21-DE50878A7796}"/>
          </ac:spMkLst>
        </pc:spChg>
        <pc:spChg chg="add del mod ord">
          <ac:chgData name="Kshitiz -" userId="ca7b04cd4f2381ae" providerId="LiveId" clId="{6CA8E2BE-3EC8-4036-8594-4D219B5374F5}" dt="2021-12-14T19:37:43.365" v="1383" actId="21"/>
          <ac:spMkLst>
            <pc:docMk/>
            <pc:sldMk cId="1661613452" sldId="298"/>
            <ac:spMk id="4" creationId="{31D3952C-DBE7-4C13-8F9F-7CBE4C27D572}"/>
          </ac:spMkLst>
        </pc:spChg>
        <pc:picChg chg="add del mod">
          <ac:chgData name="Kshitiz -" userId="ca7b04cd4f2381ae" providerId="LiveId" clId="{6CA8E2BE-3EC8-4036-8594-4D219B5374F5}" dt="2021-12-14T19:33:04.975" v="1375" actId="478"/>
          <ac:picMkLst>
            <pc:docMk/>
            <pc:sldMk cId="1661613452" sldId="298"/>
            <ac:picMk id="5" creationId="{8AE79D4C-4079-441E-9A10-622BD1B723C2}"/>
          </ac:picMkLst>
        </pc:picChg>
        <pc:picChg chg="add del mod">
          <ac:chgData name="Kshitiz -" userId="ca7b04cd4f2381ae" providerId="LiveId" clId="{6CA8E2BE-3EC8-4036-8594-4D219B5374F5}" dt="2021-12-14T19:36:57.659" v="1379" actId="478"/>
          <ac:picMkLst>
            <pc:docMk/>
            <pc:sldMk cId="1661613452" sldId="298"/>
            <ac:picMk id="6" creationId="{767088C1-F25C-49BC-9994-FFDAF94DA415}"/>
          </ac:picMkLst>
        </pc:picChg>
        <pc:picChg chg="add mod modCrop">
          <ac:chgData name="Kshitiz -" userId="ca7b04cd4f2381ae" providerId="LiveId" clId="{6CA8E2BE-3EC8-4036-8594-4D219B5374F5}" dt="2021-12-14T19:37:55.521" v="1386" actId="1076"/>
          <ac:picMkLst>
            <pc:docMk/>
            <pc:sldMk cId="1661613452" sldId="298"/>
            <ac:picMk id="7" creationId="{9C2E1ACE-2854-4989-A5A2-3CC6EF4680BA}"/>
          </ac:picMkLst>
        </pc:picChg>
      </pc:sldChg>
      <pc:sldChg chg="new del">
        <pc:chgData name="Kshitiz -" userId="ca7b04cd4f2381ae" providerId="LiveId" clId="{6CA8E2BE-3EC8-4036-8594-4D219B5374F5}" dt="2021-12-14T19:10:42.555" v="1365" actId="680"/>
        <pc:sldMkLst>
          <pc:docMk/>
          <pc:sldMk cId="1244359908" sldId="299"/>
        </pc:sldMkLst>
      </pc:sldChg>
      <pc:sldChg chg="addSp modSp new mod">
        <pc:chgData name="Kshitiz -" userId="ca7b04cd4f2381ae" providerId="LiveId" clId="{6CA8E2BE-3EC8-4036-8594-4D219B5374F5}" dt="2021-12-14T19:50:06.854" v="1782" actId="1076"/>
        <pc:sldMkLst>
          <pc:docMk/>
          <pc:sldMk cId="3727442287" sldId="299"/>
        </pc:sldMkLst>
        <pc:spChg chg="mod">
          <ac:chgData name="Kshitiz -" userId="ca7b04cd4f2381ae" providerId="LiveId" clId="{6CA8E2BE-3EC8-4036-8594-4D219B5374F5}" dt="2021-12-14T19:50:06.854" v="1782" actId="1076"/>
          <ac:spMkLst>
            <pc:docMk/>
            <pc:sldMk cId="3727442287" sldId="299"/>
            <ac:spMk id="2" creationId="{82AEDA98-4ED7-4B57-A07B-F8B6BFA8CEBF}"/>
          </ac:spMkLst>
        </pc:spChg>
        <pc:picChg chg="add mod modCrop">
          <ac:chgData name="Kshitiz -" userId="ca7b04cd4f2381ae" providerId="LiveId" clId="{6CA8E2BE-3EC8-4036-8594-4D219B5374F5}" dt="2021-12-14T19:50:03.132" v="1781" actId="1076"/>
          <ac:picMkLst>
            <pc:docMk/>
            <pc:sldMk cId="3727442287" sldId="299"/>
            <ac:picMk id="4" creationId="{47C35F52-495C-4BCF-9BC6-B53E03A1A6A4}"/>
          </ac:picMkLst>
        </pc:picChg>
      </pc:sldChg>
      <pc:sldChg chg="addSp delSp modSp add mod ord">
        <pc:chgData name="Kshitiz -" userId="ca7b04cd4f2381ae" providerId="LiveId" clId="{6CA8E2BE-3EC8-4036-8594-4D219B5374F5}" dt="2021-12-14T19:55:02.480" v="1840"/>
        <pc:sldMkLst>
          <pc:docMk/>
          <pc:sldMk cId="3229767076" sldId="300"/>
        </pc:sldMkLst>
        <pc:spChg chg="del mod">
          <ac:chgData name="Kshitiz -" userId="ca7b04cd4f2381ae" providerId="LiveId" clId="{6CA8E2BE-3EC8-4036-8594-4D219B5374F5}" dt="2021-12-14T19:41:29.331" v="1461" actId="478"/>
          <ac:spMkLst>
            <pc:docMk/>
            <pc:sldMk cId="3229767076" sldId="300"/>
            <ac:spMk id="12" creationId="{BFD2814F-ECC2-4B6C-8BAC-A13E90302EA5}"/>
          </ac:spMkLst>
        </pc:spChg>
        <pc:spChg chg="add del mod">
          <ac:chgData name="Kshitiz -" userId="ca7b04cd4f2381ae" providerId="LiveId" clId="{6CA8E2BE-3EC8-4036-8594-4D219B5374F5}" dt="2021-12-14T19:44:18.600" v="1475"/>
          <ac:spMkLst>
            <pc:docMk/>
            <pc:sldMk cId="3229767076" sldId="300"/>
            <ac:spMk id="13" creationId="{AC09F7D0-23A2-4159-BAC6-2C88E2457B51}"/>
          </ac:spMkLst>
        </pc:spChg>
        <pc:spChg chg="add mod">
          <ac:chgData name="Kshitiz -" userId="ca7b04cd4f2381ae" providerId="LiveId" clId="{6CA8E2BE-3EC8-4036-8594-4D219B5374F5}" dt="2021-12-14T19:48:17.813" v="1767" actId="20577"/>
          <ac:spMkLst>
            <pc:docMk/>
            <pc:sldMk cId="3229767076" sldId="300"/>
            <ac:spMk id="14" creationId="{BEA249CA-CE4D-42C3-ADA9-EB65E1E0D614}"/>
          </ac:spMkLst>
        </pc:spChg>
        <pc:spChg chg="mod">
          <ac:chgData name="Kshitiz -" userId="ca7b04cd4f2381ae" providerId="LiveId" clId="{6CA8E2BE-3EC8-4036-8594-4D219B5374F5}" dt="2021-12-14T19:40:34.722" v="1392" actId="20577"/>
          <ac:spMkLst>
            <pc:docMk/>
            <pc:sldMk cId="3229767076" sldId="300"/>
            <ac:spMk id="85" creationId="{00000000-0000-0000-0000-000000000000}"/>
          </ac:spMkLst>
        </pc:spChg>
        <pc:spChg chg="mod">
          <ac:chgData name="Kshitiz -" userId="ca7b04cd4f2381ae" providerId="LiveId" clId="{6CA8E2BE-3EC8-4036-8594-4D219B5374F5}" dt="2021-12-14T19:41:15.900" v="1457" actId="20577"/>
          <ac:spMkLst>
            <pc:docMk/>
            <pc:sldMk cId="3229767076" sldId="300"/>
            <ac:spMk id="86" creationId="{00000000-0000-0000-0000-000000000000}"/>
          </ac:spMkLst>
        </pc:spChg>
        <pc:spChg chg="del mod">
          <ac:chgData name="Kshitiz -" userId="ca7b04cd4f2381ae" providerId="LiveId" clId="{6CA8E2BE-3EC8-4036-8594-4D219B5374F5}" dt="2021-12-14T19:43:00.856" v="1466" actId="21"/>
          <ac:spMkLst>
            <pc:docMk/>
            <pc:sldMk cId="3229767076" sldId="300"/>
            <ac:spMk id="87" creationId="{00000000-0000-0000-0000-000000000000}"/>
          </ac:spMkLst>
        </pc:spChg>
        <pc:picChg chg="del">
          <ac:chgData name="Kshitiz -" userId="ca7b04cd4f2381ae" providerId="LiveId" clId="{6CA8E2BE-3EC8-4036-8594-4D219B5374F5}" dt="2021-12-14T19:41:21.460" v="1458" actId="478"/>
          <ac:picMkLst>
            <pc:docMk/>
            <pc:sldMk cId="3229767076" sldId="300"/>
            <ac:picMk id="2" creationId="{5A3CAC1A-C80F-43A0-86D8-B095D9294973}"/>
          </ac:picMkLst>
        </pc:picChg>
        <pc:picChg chg="del">
          <ac:chgData name="Kshitiz -" userId="ca7b04cd4f2381ae" providerId="LiveId" clId="{6CA8E2BE-3EC8-4036-8594-4D219B5374F5}" dt="2021-12-14T19:41:23.412" v="1459" actId="478"/>
          <ac:picMkLst>
            <pc:docMk/>
            <pc:sldMk cId="3229767076" sldId="300"/>
            <ac:picMk id="3" creationId="{F77939EF-9669-4A96-8C93-B05F18C5154C}"/>
          </ac:picMkLst>
        </pc:picChg>
        <pc:picChg chg="add del mod">
          <ac:chgData name="Kshitiz -" userId="ca7b04cd4f2381ae" providerId="LiveId" clId="{6CA8E2BE-3EC8-4036-8594-4D219B5374F5}" dt="2021-12-14T19:55:02.480" v="1840"/>
          <ac:picMkLst>
            <pc:docMk/>
            <pc:sldMk cId="3229767076" sldId="300"/>
            <ac:picMk id="15" creationId="{8FEBE720-2349-4BE7-A0E3-596E11C3E6F3}"/>
          </ac:picMkLst>
        </pc:picChg>
      </pc:sldChg>
      <pc:sldChg chg="addSp modSp new mod">
        <pc:chgData name="Kshitiz -" userId="ca7b04cd4f2381ae" providerId="LiveId" clId="{6CA8E2BE-3EC8-4036-8594-4D219B5374F5}" dt="2021-12-14T19:51:33.401" v="1795" actId="207"/>
        <pc:sldMkLst>
          <pc:docMk/>
          <pc:sldMk cId="3932346573" sldId="301"/>
        </pc:sldMkLst>
        <pc:spChg chg="mod">
          <ac:chgData name="Kshitiz -" userId="ca7b04cd4f2381ae" providerId="LiveId" clId="{6CA8E2BE-3EC8-4036-8594-4D219B5374F5}" dt="2021-12-14T19:51:33.401" v="1795" actId="207"/>
          <ac:spMkLst>
            <pc:docMk/>
            <pc:sldMk cId="3932346573" sldId="301"/>
            <ac:spMk id="2" creationId="{1AAA945F-6BDE-463A-8B30-5C3348182582}"/>
          </ac:spMkLst>
        </pc:spChg>
        <pc:picChg chg="add mod modCrop">
          <ac:chgData name="Kshitiz -" userId="ca7b04cd4f2381ae" providerId="LiveId" clId="{6CA8E2BE-3EC8-4036-8594-4D219B5374F5}" dt="2021-12-14T19:51:19.951" v="1792" actId="14100"/>
          <ac:picMkLst>
            <pc:docMk/>
            <pc:sldMk cId="3932346573" sldId="301"/>
            <ac:picMk id="4" creationId="{E8D10E59-1038-4ACF-8033-910DEE76E408}"/>
          </ac:picMkLst>
        </pc:picChg>
      </pc:sldChg>
      <pc:sldChg chg="addSp modSp new mod">
        <pc:chgData name="Kshitiz -" userId="ca7b04cd4f2381ae" providerId="LiveId" clId="{6CA8E2BE-3EC8-4036-8594-4D219B5374F5}" dt="2021-12-14T19:54:02.740" v="1819" actId="2711"/>
        <pc:sldMkLst>
          <pc:docMk/>
          <pc:sldMk cId="3636332933" sldId="302"/>
        </pc:sldMkLst>
        <pc:spChg chg="mod">
          <ac:chgData name="Kshitiz -" userId="ca7b04cd4f2381ae" providerId="LiveId" clId="{6CA8E2BE-3EC8-4036-8594-4D219B5374F5}" dt="2021-12-14T19:54:02.740" v="1819" actId="2711"/>
          <ac:spMkLst>
            <pc:docMk/>
            <pc:sldMk cId="3636332933" sldId="302"/>
            <ac:spMk id="2" creationId="{3A7FF9BD-B7B1-4DC3-8D4E-87CAF466CF27}"/>
          </ac:spMkLst>
        </pc:spChg>
        <pc:picChg chg="add mod modCrop">
          <ac:chgData name="Kshitiz -" userId="ca7b04cd4f2381ae" providerId="LiveId" clId="{6CA8E2BE-3EC8-4036-8594-4D219B5374F5}" dt="2021-12-14T19:53:02.931" v="1806" actId="1076"/>
          <ac:picMkLst>
            <pc:docMk/>
            <pc:sldMk cId="3636332933" sldId="302"/>
            <ac:picMk id="4" creationId="{62A6D367-90D1-4D3A-9CDA-6CCB38C7CBAD}"/>
          </ac:picMkLst>
        </pc:picChg>
        <pc:picChg chg="add mod modCrop">
          <ac:chgData name="Kshitiz -" userId="ca7b04cd4f2381ae" providerId="LiveId" clId="{6CA8E2BE-3EC8-4036-8594-4D219B5374F5}" dt="2021-12-14T19:53:46.523" v="1814" actId="1076"/>
          <ac:picMkLst>
            <pc:docMk/>
            <pc:sldMk cId="3636332933" sldId="302"/>
            <ac:picMk id="5" creationId="{4F0FEAF6-FA85-4F73-989B-C7AAF978498B}"/>
          </ac:picMkLst>
        </pc:picChg>
      </pc:sldChg>
      <pc:sldChg chg="new del">
        <pc:chgData name="Kshitiz -" userId="ca7b04cd4f2381ae" providerId="LiveId" clId="{6CA8E2BE-3EC8-4036-8594-4D219B5374F5}" dt="2021-12-14T19:54:14.242" v="1821" actId="680"/>
        <pc:sldMkLst>
          <pc:docMk/>
          <pc:sldMk cId="2137173735" sldId="303"/>
        </pc:sldMkLst>
      </pc:sldChg>
      <pc:sldChg chg="addSp modSp new mod modAnim">
        <pc:chgData name="Kshitiz -" userId="ca7b04cd4f2381ae" providerId="LiveId" clId="{6CA8E2BE-3EC8-4036-8594-4D219B5374F5}" dt="2021-12-14T19:56:20.294" v="1876" actId="14100"/>
        <pc:sldMkLst>
          <pc:docMk/>
          <pc:sldMk cId="2220993808" sldId="303"/>
        </pc:sldMkLst>
        <pc:spChg chg="mod">
          <ac:chgData name="Kshitiz -" userId="ca7b04cd4f2381ae" providerId="LiveId" clId="{6CA8E2BE-3EC8-4036-8594-4D219B5374F5}" dt="2021-12-14T19:55:42.035" v="1871" actId="1076"/>
          <ac:spMkLst>
            <pc:docMk/>
            <pc:sldMk cId="2220993808" sldId="303"/>
            <ac:spMk id="2" creationId="{22277D48-2F52-4DD8-B226-3128E057E985}"/>
          </ac:spMkLst>
        </pc:spChg>
        <pc:picChg chg="add mod">
          <ac:chgData name="Kshitiz -" userId="ca7b04cd4f2381ae" providerId="LiveId" clId="{6CA8E2BE-3EC8-4036-8594-4D219B5374F5}" dt="2021-12-14T19:56:20.294" v="1876" actId="14100"/>
          <ac:picMkLst>
            <pc:docMk/>
            <pc:sldMk cId="2220993808" sldId="303"/>
            <ac:picMk id="4" creationId="{C83D6A20-22FD-4BBE-8C62-A433A7AACC6F}"/>
          </ac:picMkLst>
        </pc:picChg>
      </pc:sldChg>
      <pc:sldChg chg="addSp delSp modSp add mod ord">
        <pc:chgData name="Kshitiz -" userId="ca7b04cd4f2381ae" providerId="LiveId" clId="{6CA8E2BE-3EC8-4036-8594-4D219B5374F5}" dt="2021-12-14T20:09:25.011" v="2710" actId="1076"/>
        <pc:sldMkLst>
          <pc:docMk/>
          <pc:sldMk cId="3419713543" sldId="304"/>
        </pc:sldMkLst>
        <pc:spChg chg="del mod">
          <ac:chgData name="Kshitiz -" userId="ca7b04cd4f2381ae" providerId="LiveId" clId="{6CA8E2BE-3EC8-4036-8594-4D219B5374F5}" dt="2021-12-14T19:57:48.789" v="1886" actId="478"/>
          <ac:spMkLst>
            <pc:docMk/>
            <pc:sldMk cId="3419713543" sldId="304"/>
            <ac:spMk id="12" creationId="{BFD2814F-ECC2-4B6C-8BAC-A13E90302EA5}"/>
          </ac:spMkLst>
        </pc:spChg>
        <pc:spChg chg="add mod">
          <ac:chgData name="Kshitiz -" userId="ca7b04cd4f2381ae" providerId="LiveId" clId="{6CA8E2BE-3EC8-4036-8594-4D219B5374F5}" dt="2021-12-14T20:08:32.739" v="2689" actId="1076"/>
          <ac:spMkLst>
            <pc:docMk/>
            <pc:sldMk cId="3419713543" sldId="304"/>
            <ac:spMk id="14" creationId="{B1C709FA-02DF-435D-AEE2-B3FA1EEEE101}"/>
          </ac:spMkLst>
        </pc:spChg>
        <pc:spChg chg="mod">
          <ac:chgData name="Kshitiz -" userId="ca7b04cd4f2381ae" providerId="LiveId" clId="{6CA8E2BE-3EC8-4036-8594-4D219B5374F5}" dt="2021-12-14T19:57:30.703" v="1882" actId="20577"/>
          <ac:spMkLst>
            <pc:docMk/>
            <pc:sldMk cId="3419713543" sldId="304"/>
            <ac:spMk id="85" creationId="{00000000-0000-0000-0000-000000000000}"/>
          </ac:spMkLst>
        </pc:spChg>
        <pc:spChg chg="mod">
          <ac:chgData name="Kshitiz -" userId="ca7b04cd4f2381ae" providerId="LiveId" clId="{6CA8E2BE-3EC8-4036-8594-4D219B5374F5}" dt="2021-12-14T20:09:25.011" v="2710" actId="1076"/>
          <ac:spMkLst>
            <pc:docMk/>
            <pc:sldMk cId="3419713543" sldId="304"/>
            <ac:spMk id="86" creationId="{00000000-0000-0000-0000-000000000000}"/>
          </ac:spMkLst>
        </pc:spChg>
        <pc:spChg chg="del">
          <ac:chgData name="Kshitiz -" userId="ca7b04cd4f2381ae" providerId="LiveId" clId="{6CA8E2BE-3EC8-4036-8594-4D219B5374F5}" dt="2021-12-14T19:58:53.559" v="1932" actId="478"/>
          <ac:spMkLst>
            <pc:docMk/>
            <pc:sldMk cId="3419713543" sldId="304"/>
            <ac:spMk id="87" creationId="{00000000-0000-0000-0000-000000000000}"/>
          </ac:spMkLst>
        </pc:spChg>
        <pc:picChg chg="del">
          <ac:chgData name="Kshitiz -" userId="ca7b04cd4f2381ae" providerId="LiveId" clId="{6CA8E2BE-3EC8-4036-8594-4D219B5374F5}" dt="2021-12-14T19:57:41.569" v="1883" actId="478"/>
          <ac:picMkLst>
            <pc:docMk/>
            <pc:sldMk cId="3419713543" sldId="304"/>
            <ac:picMk id="2" creationId="{5A3CAC1A-C80F-43A0-86D8-B095D9294973}"/>
          </ac:picMkLst>
        </pc:picChg>
        <pc:picChg chg="del">
          <ac:chgData name="Kshitiz -" userId="ca7b04cd4f2381ae" providerId="LiveId" clId="{6CA8E2BE-3EC8-4036-8594-4D219B5374F5}" dt="2021-12-14T19:57:44.133" v="1884" actId="478"/>
          <ac:picMkLst>
            <pc:docMk/>
            <pc:sldMk cId="3419713543" sldId="304"/>
            <ac:picMk id="3" creationId="{F77939EF-9669-4A96-8C93-B05F18C5154C}"/>
          </ac:picMkLst>
        </pc:picChg>
        <pc:picChg chg="add del mod">
          <ac:chgData name="Kshitiz -" userId="ca7b04cd4f2381ae" providerId="LiveId" clId="{6CA8E2BE-3EC8-4036-8594-4D219B5374F5}" dt="2021-12-14T20:00:18.268" v="1936"/>
          <ac:picMkLst>
            <pc:docMk/>
            <pc:sldMk cId="3419713543" sldId="304"/>
            <ac:picMk id="4" creationId="{C1102C62-97A8-4943-8C3E-2D16C08581BC}"/>
          </ac:picMkLst>
        </pc:picChg>
      </pc:sldChg>
      <pc:sldChg chg="addSp modSp new mod">
        <pc:chgData name="Kshitiz -" userId="ca7b04cd4f2381ae" providerId="LiveId" clId="{6CA8E2BE-3EC8-4036-8594-4D219B5374F5}" dt="2021-12-14T20:11:03.548" v="2731" actId="14100"/>
        <pc:sldMkLst>
          <pc:docMk/>
          <pc:sldMk cId="558743248" sldId="305"/>
        </pc:sldMkLst>
        <pc:spChg chg="mod">
          <ac:chgData name="Kshitiz -" userId="ca7b04cd4f2381ae" providerId="LiveId" clId="{6CA8E2BE-3EC8-4036-8594-4D219B5374F5}" dt="2021-12-14T20:09:16.130" v="2709" actId="2711"/>
          <ac:spMkLst>
            <pc:docMk/>
            <pc:sldMk cId="558743248" sldId="305"/>
            <ac:spMk id="2" creationId="{0DC8604A-F5F0-44E3-AFFF-9072E4FD6223}"/>
          </ac:spMkLst>
        </pc:spChg>
        <pc:picChg chg="add mod">
          <ac:chgData name="Kshitiz -" userId="ca7b04cd4f2381ae" providerId="LiveId" clId="{6CA8E2BE-3EC8-4036-8594-4D219B5374F5}" dt="2021-12-14T20:11:03.548" v="2731" actId="14100"/>
          <ac:picMkLst>
            <pc:docMk/>
            <pc:sldMk cId="558743248" sldId="305"/>
            <ac:picMk id="4" creationId="{D9BA1F79-2CD7-4214-A850-2950D2358817}"/>
          </ac:picMkLst>
        </pc:picChg>
        <pc:picChg chg="add mod">
          <ac:chgData name="Kshitiz -" userId="ca7b04cd4f2381ae" providerId="LiveId" clId="{6CA8E2BE-3EC8-4036-8594-4D219B5374F5}" dt="2021-12-14T20:10:51.074" v="2728" actId="14100"/>
          <ac:picMkLst>
            <pc:docMk/>
            <pc:sldMk cId="558743248" sldId="305"/>
            <ac:picMk id="5" creationId="{D42C5819-9077-4201-A294-E4CB1A80CEEA}"/>
          </ac:picMkLst>
        </pc:picChg>
        <pc:picChg chg="add mod">
          <ac:chgData name="Kshitiz -" userId="ca7b04cd4f2381ae" providerId="LiveId" clId="{6CA8E2BE-3EC8-4036-8594-4D219B5374F5}" dt="2021-12-14T20:10:39.199" v="2724" actId="1076"/>
          <ac:picMkLst>
            <pc:docMk/>
            <pc:sldMk cId="558743248" sldId="305"/>
            <ac:picMk id="6" creationId="{0DD8DE67-B63A-4621-8E85-DAE7AF4A276C}"/>
          </ac:picMkLst>
        </pc:picChg>
      </pc:sldChg>
      <pc:sldChg chg="addSp delSp modSp new mod">
        <pc:chgData name="Kshitiz -" userId="ca7b04cd4f2381ae" providerId="LiveId" clId="{6CA8E2BE-3EC8-4036-8594-4D219B5374F5}" dt="2021-12-14T20:14:41.284" v="2796" actId="1076"/>
        <pc:sldMkLst>
          <pc:docMk/>
          <pc:sldMk cId="1215716693" sldId="306"/>
        </pc:sldMkLst>
        <pc:spChg chg="mod">
          <ac:chgData name="Kshitiz -" userId="ca7b04cd4f2381ae" providerId="LiveId" clId="{6CA8E2BE-3EC8-4036-8594-4D219B5374F5}" dt="2021-12-14T20:12:08.230" v="2764" actId="1076"/>
          <ac:spMkLst>
            <pc:docMk/>
            <pc:sldMk cId="1215716693" sldId="306"/>
            <ac:spMk id="2" creationId="{D0E97AD5-CB0F-49D8-B61F-693A75939E20}"/>
          </ac:spMkLst>
        </pc:spChg>
        <pc:picChg chg="add mod">
          <ac:chgData name="Kshitiz -" userId="ca7b04cd4f2381ae" providerId="LiveId" clId="{6CA8E2BE-3EC8-4036-8594-4D219B5374F5}" dt="2021-12-14T20:14:39.409" v="2795" actId="1076"/>
          <ac:picMkLst>
            <pc:docMk/>
            <pc:sldMk cId="1215716693" sldId="306"/>
            <ac:picMk id="4" creationId="{5928E87C-56C3-42A2-8CA4-6F1E64C7C69A}"/>
          </ac:picMkLst>
        </pc:picChg>
        <pc:picChg chg="add mod">
          <ac:chgData name="Kshitiz -" userId="ca7b04cd4f2381ae" providerId="LiveId" clId="{6CA8E2BE-3EC8-4036-8594-4D219B5374F5}" dt="2021-12-14T20:13:33.808" v="2782" actId="1076"/>
          <ac:picMkLst>
            <pc:docMk/>
            <pc:sldMk cId="1215716693" sldId="306"/>
            <ac:picMk id="5" creationId="{90CE845C-B52F-4E16-85FB-FCDCD3482744}"/>
          </ac:picMkLst>
        </pc:picChg>
        <pc:picChg chg="add mod">
          <ac:chgData name="Kshitiz -" userId="ca7b04cd4f2381ae" providerId="LiveId" clId="{6CA8E2BE-3EC8-4036-8594-4D219B5374F5}" dt="2021-12-14T20:14:41.284" v="2796" actId="1076"/>
          <ac:picMkLst>
            <pc:docMk/>
            <pc:sldMk cId="1215716693" sldId="306"/>
            <ac:picMk id="6" creationId="{5CC8BC93-3F95-4698-8278-58BA3915EC87}"/>
          </ac:picMkLst>
        </pc:picChg>
        <pc:picChg chg="add del mod">
          <ac:chgData name="Kshitiz -" userId="ca7b04cd4f2381ae" providerId="LiveId" clId="{6CA8E2BE-3EC8-4036-8594-4D219B5374F5}" dt="2021-12-14T20:14:23.792" v="2790" actId="478"/>
          <ac:picMkLst>
            <pc:docMk/>
            <pc:sldMk cId="1215716693" sldId="306"/>
            <ac:picMk id="7" creationId="{AE0841C4-B811-42C7-B8E0-643666C53E47}"/>
          </ac:picMkLst>
        </pc:picChg>
        <pc:picChg chg="add mod">
          <ac:chgData name="Kshitiz -" userId="ca7b04cd4f2381ae" providerId="LiveId" clId="{6CA8E2BE-3EC8-4036-8594-4D219B5374F5}" dt="2021-12-14T20:13:46.940" v="2786" actId="14100"/>
          <ac:picMkLst>
            <pc:docMk/>
            <pc:sldMk cId="1215716693" sldId="306"/>
            <ac:picMk id="8" creationId="{AAD4FDDE-EAA7-46CB-A991-6EFA34CAC4B6}"/>
          </ac:picMkLst>
        </pc:picChg>
        <pc:picChg chg="add mod">
          <ac:chgData name="Kshitiz -" userId="ca7b04cd4f2381ae" providerId="LiveId" clId="{6CA8E2BE-3EC8-4036-8594-4D219B5374F5}" dt="2021-12-14T20:14:34.215" v="2794" actId="14100"/>
          <ac:picMkLst>
            <pc:docMk/>
            <pc:sldMk cId="1215716693" sldId="306"/>
            <ac:picMk id="9" creationId="{8A235981-D646-4810-AB10-35111DADAF89}"/>
          </ac:picMkLst>
        </pc:picChg>
      </pc:sldChg>
      <pc:sldChg chg="addSp delSp modSp new mod addAnim delAnim modAnim">
        <pc:chgData name="Kshitiz -" userId="ca7b04cd4f2381ae" providerId="LiveId" clId="{6CA8E2BE-3EC8-4036-8594-4D219B5374F5}" dt="2021-12-14T20:50:01.156" v="3114" actId="20577"/>
        <pc:sldMkLst>
          <pc:docMk/>
          <pc:sldMk cId="4253210907" sldId="307"/>
        </pc:sldMkLst>
        <pc:spChg chg="mod">
          <ac:chgData name="Kshitiz -" userId="ca7b04cd4f2381ae" providerId="LiveId" clId="{6CA8E2BE-3EC8-4036-8594-4D219B5374F5}" dt="2021-12-14T20:27:40.912" v="2926" actId="113"/>
          <ac:spMkLst>
            <pc:docMk/>
            <pc:sldMk cId="4253210907" sldId="307"/>
            <ac:spMk id="2" creationId="{724DE3F8-83D1-413C-A7FB-7DD6B44674EF}"/>
          </ac:spMkLst>
        </pc:spChg>
        <pc:spChg chg="del mod">
          <ac:chgData name="Kshitiz -" userId="ca7b04cd4f2381ae" providerId="LiveId" clId="{6CA8E2BE-3EC8-4036-8594-4D219B5374F5}" dt="2021-12-14T20:22:03.573" v="2837" actId="478"/>
          <ac:spMkLst>
            <pc:docMk/>
            <pc:sldMk cId="4253210907" sldId="307"/>
            <ac:spMk id="3" creationId="{2511C4C2-3376-44BC-ADA4-8270380F692E}"/>
          </ac:spMkLst>
        </pc:spChg>
        <pc:spChg chg="del">
          <ac:chgData name="Kshitiz -" userId="ca7b04cd4f2381ae" providerId="LiveId" clId="{6CA8E2BE-3EC8-4036-8594-4D219B5374F5}" dt="2021-12-14T20:16:04.062" v="2835" actId="478"/>
          <ac:spMkLst>
            <pc:docMk/>
            <pc:sldMk cId="4253210907" sldId="307"/>
            <ac:spMk id="4" creationId="{98F1C588-B564-4DE2-930B-0FD42464A828}"/>
          </ac:spMkLst>
        </pc:spChg>
        <pc:spChg chg="add mod">
          <ac:chgData name="Kshitiz -" userId="ca7b04cd4f2381ae" providerId="LiveId" clId="{6CA8E2BE-3EC8-4036-8594-4D219B5374F5}" dt="2021-12-14T20:50:01.156" v="3114" actId="20577"/>
          <ac:spMkLst>
            <pc:docMk/>
            <pc:sldMk cId="4253210907" sldId="307"/>
            <ac:spMk id="7" creationId="{14EFC9BB-DAAF-4888-A7A6-6574EDD3377C}"/>
          </ac:spMkLst>
        </pc:spChg>
        <pc:picChg chg="add del mod">
          <ac:chgData name="Kshitiz -" userId="ca7b04cd4f2381ae" providerId="LiveId" clId="{6CA8E2BE-3EC8-4036-8594-4D219B5374F5}" dt="2021-12-14T20:25:46.810" v="2881" actId="478"/>
          <ac:picMkLst>
            <pc:docMk/>
            <pc:sldMk cId="4253210907" sldId="307"/>
            <ac:picMk id="6" creationId="{11C4B46B-0D65-4518-B121-D4182DA20AEF}"/>
          </ac:picMkLst>
        </pc:picChg>
        <pc:picChg chg="add mod">
          <ac:chgData name="Kshitiz -" userId="ca7b04cd4f2381ae" providerId="LiveId" clId="{6CA8E2BE-3EC8-4036-8594-4D219B5374F5}" dt="2021-12-14T20:35:32.555" v="3035" actId="1076"/>
          <ac:picMkLst>
            <pc:docMk/>
            <pc:sldMk cId="4253210907" sldId="307"/>
            <ac:picMk id="8" creationId="{71CA9502-AC2B-468C-954A-F38AB2F1058E}"/>
          </ac:picMkLst>
        </pc:picChg>
      </pc:sldChg>
      <pc:sldChg chg="addSp delSp modSp new mod modAnim">
        <pc:chgData name="Kshitiz -" userId="ca7b04cd4f2381ae" providerId="LiveId" clId="{6CA8E2BE-3EC8-4036-8594-4D219B5374F5}" dt="2021-12-14T20:25:27.615" v="2880" actId="14100"/>
        <pc:sldMkLst>
          <pc:docMk/>
          <pc:sldMk cId="2792040766" sldId="308"/>
        </pc:sldMkLst>
        <pc:spChg chg="del mod">
          <ac:chgData name="Kshitiz -" userId="ca7b04cd4f2381ae" providerId="LiveId" clId="{6CA8E2BE-3EC8-4036-8594-4D219B5374F5}" dt="2021-12-14T20:24:19.338" v="2861" actId="21"/>
          <ac:spMkLst>
            <pc:docMk/>
            <pc:sldMk cId="2792040766" sldId="308"/>
            <ac:spMk id="2" creationId="{2FBC0653-BC48-4170-9AD1-B3AD5A9E1D83}"/>
          </ac:spMkLst>
        </pc:spChg>
        <pc:picChg chg="add del mod">
          <ac:chgData name="Kshitiz -" userId="ca7b04cd4f2381ae" providerId="LiveId" clId="{6CA8E2BE-3EC8-4036-8594-4D219B5374F5}" dt="2021-12-14T20:24:49.948" v="2873"/>
          <ac:picMkLst>
            <pc:docMk/>
            <pc:sldMk cId="2792040766" sldId="308"/>
            <ac:picMk id="4" creationId="{2175C64E-E586-4C52-8ADE-D3342210181D}"/>
          </ac:picMkLst>
        </pc:picChg>
        <pc:picChg chg="add mod">
          <ac:chgData name="Kshitiz -" userId="ca7b04cd4f2381ae" providerId="LiveId" clId="{6CA8E2BE-3EC8-4036-8594-4D219B5374F5}" dt="2021-12-14T20:25:27.615" v="2880" actId="14100"/>
          <ac:picMkLst>
            <pc:docMk/>
            <pc:sldMk cId="2792040766" sldId="308"/>
            <ac:picMk id="5" creationId="{4F1763C4-F1AF-4078-8C9F-3AB4C9760EA3}"/>
          </ac:picMkLst>
        </pc:picChg>
      </pc:sldChg>
      <pc:sldChg chg="addSp modSp new mod">
        <pc:chgData name="Kshitiz -" userId="ca7b04cd4f2381ae" providerId="LiveId" clId="{6CA8E2BE-3EC8-4036-8594-4D219B5374F5}" dt="2021-12-14T20:42:32.156" v="3073" actId="1076"/>
        <pc:sldMkLst>
          <pc:docMk/>
          <pc:sldMk cId="3269099156" sldId="309"/>
        </pc:sldMkLst>
        <pc:spChg chg="mod">
          <ac:chgData name="Kshitiz -" userId="ca7b04cd4f2381ae" providerId="LiveId" clId="{6CA8E2BE-3EC8-4036-8594-4D219B5374F5}" dt="2021-12-14T20:36:25.443" v="3056" actId="20577"/>
          <ac:spMkLst>
            <pc:docMk/>
            <pc:sldMk cId="3269099156" sldId="309"/>
            <ac:spMk id="2" creationId="{BA966D37-2231-4F51-B7C9-111154F4296F}"/>
          </ac:spMkLst>
        </pc:spChg>
        <pc:picChg chg="add mod modCrop">
          <ac:chgData name="Kshitiz -" userId="ca7b04cd4f2381ae" providerId="LiveId" clId="{6CA8E2BE-3EC8-4036-8594-4D219B5374F5}" dt="2021-12-14T20:41:18.192" v="3064" actId="1076"/>
          <ac:picMkLst>
            <pc:docMk/>
            <pc:sldMk cId="3269099156" sldId="309"/>
            <ac:picMk id="4" creationId="{C569A49A-2F35-4C67-85A4-79DD089CD65A}"/>
          </ac:picMkLst>
        </pc:picChg>
        <pc:picChg chg="add mod modCrop">
          <ac:chgData name="Kshitiz -" userId="ca7b04cd4f2381ae" providerId="LiveId" clId="{6CA8E2BE-3EC8-4036-8594-4D219B5374F5}" dt="2021-12-14T20:42:32.156" v="3073" actId="1076"/>
          <ac:picMkLst>
            <pc:docMk/>
            <pc:sldMk cId="3269099156" sldId="309"/>
            <ac:picMk id="6" creationId="{041480FF-0A0E-4450-BC25-DC8EDDEA2D7D}"/>
          </ac:picMkLst>
        </pc:picChg>
      </pc:sldChg>
      <pc:sldChg chg="addSp modSp new mod modAnim">
        <pc:chgData name="Kshitiz -" userId="ca7b04cd4f2381ae" providerId="LiveId" clId="{6CA8E2BE-3EC8-4036-8594-4D219B5374F5}" dt="2021-12-14T20:49:12.529" v="3112" actId="1076"/>
        <pc:sldMkLst>
          <pc:docMk/>
          <pc:sldMk cId="2385978719" sldId="310"/>
        </pc:sldMkLst>
        <pc:spChg chg="mod">
          <ac:chgData name="Kshitiz -" userId="ca7b04cd4f2381ae" providerId="LiveId" clId="{6CA8E2BE-3EC8-4036-8594-4D219B5374F5}" dt="2021-12-14T20:43:59.681" v="3105" actId="207"/>
          <ac:spMkLst>
            <pc:docMk/>
            <pc:sldMk cId="2385978719" sldId="310"/>
            <ac:spMk id="2" creationId="{1D3ABFFC-0DBF-4AB3-B053-5CB0A6379776}"/>
          </ac:spMkLst>
        </pc:spChg>
        <pc:picChg chg="add mod">
          <ac:chgData name="Kshitiz -" userId="ca7b04cd4f2381ae" providerId="LiveId" clId="{6CA8E2BE-3EC8-4036-8594-4D219B5374F5}" dt="2021-12-14T20:46:19.923" v="3107"/>
          <ac:picMkLst>
            <pc:docMk/>
            <pc:sldMk cId="2385978719" sldId="310"/>
            <ac:picMk id="4" creationId="{A84293CF-986D-466C-B12B-F120D0A1ABBF}"/>
          </ac:picMkLst>
        </pc:picChg>
        <pc:picChg chg="add mod modCrop">
          <ac:chgData name="Kshitiz -" userId="ca7b04cd4f2381ae" providerId="LiveId" clId="{6CA8E2BE-3EC8-4036-8594-4D219B5374F5}" dt="2021-12-14T20:49:12.529" v="3112" actId="1076"/>
          <ac:picMkLst>
            <pc:docMk/>
            <pc:sldMk cId="2385978719" sldId="310"/>
            <ac:picMk id="5" creationId="{8CD447FD-2C3A-4D1C-920C-EE1CE3969C18}"/>
          </ac:picMkLst>
        </pc:picChg>
      </pc:sldChg>
      <pc:sldChg chg="modSp new mod">
        <pc:chgData name="Kshitiz -" userId="ca7b04cd4f2381ae" providerId="LiveId" clId="{6CA8E2BE-3EC8-4036-8594-4D219B5374F5}" dt="2021-12-14T20:52:07.418" v="3137" actId="255"/>
        <pc:sldMkLst>
          <pc:docMk/>
          <pc:sldMk cId="532489738" sldId="311"/>
        </pc:sldMkLst>
        <pc:spChg chg="mod">
          <ac:chgData name="Kshitiz -" userId="ca7b04cd4f2381ae" providerId="LiveId" clId="{6CA8E2BE-3EC8-4036-8594-4D219B5374F5}" dt="2021-12-14T20:51:35.144" v="3133" actId="207"/>
          <ac:spMkLst>
            <pc:docMk/>
            <pc:sldMk cId="532489738" sldId="311"/>
            <ac:spMk id="2" creationId="{D155C1E0-606D-4F7D-B3B7-95CE6D5EBFB9}"/>
          </ac:spMkLst>
        </pc:spChg>
        <pc:spChg chg="mod">
          <ac:chgData name="Kshitiz -" userId="ca7b04cd4f2381ae" providerId="LiveId" clId="{6CA8E2BE-3EC8-4036-8594-4D219B5374F5}" dt="2021-12-14T20:52:07.418" v="3137" actId="255"/>
          <ac:spMkLst>
            <pc:docMk/>
            <pc:sldMk cId="532489738" sldId="311"/>
            <ac:spMk id="3" creationId="{CD6F5618-3643-4019-9613-20F374DB2261}"/>
          </ac:spMkLst>
        </pc:spChg>
      </pc:sldChg>
      <pc:sldChg chg="modSp new mod">
        <pc:chgData name="Kshitiz -" userId="ca7b04cd4f2381ae" providerId="LiveId" clId="{6CA8E2BE-3EC8-4036-8594-4D219B5374F5}" dt="2021-12-14T21:00:45.986" v="3522" actId="5793"/>
        <pc:sldMkLst>
          <pc:docMk/>
          <pc:sldMk cId="1764821675" sldId="312"/>
        </pc:sldMkLst>
        <pc:spChg chg="mod">
          <ac:chgData name="Kshitiz -" userId="ca7b04cd4f2381ae" providerId="LiveId" clId="{6CA8E2BE-3EC8-4036-8594-4D219B5374F5}" dt="2021-12-14T20:53:01.333" v="3156" actId="1076"/>
          <ac:spMkLst>
            <pc:docMk/>
            <pc:sldMk cId="1764821675" sldId="312"/>
            <ac:spMk id="2" creationId="{94DAFBA5-FD0A-4DB4-8129-659A2D3F9B4B}"/>
          </ac:spMkLst>
        </pc:spChg>
        <pc:spChg chg="mod">
          <ac:chgData name="Kshitiz -" userId="ca7b04cd4f2381ae" providerId="LiveId" clId="{6CA8E2BE-3EC8-4036-8594-4D219B5374F5}" dt="2021-12-14T21:00:45.986" v="3522" actId="5793"/>
          <ac:spMkLst>
            <pc:docMk/>
            <pc:sldMk cId="1764821675" sldId="312"/>
            <ac:spMk id="3" creationId="{F93A19AF-2490-4F8A-BA1E-DA9906722957}"/>
          </ac:spMkLst>
        </pc:spChg>
      </pc:sldChg>
      <pc:sldChg chg="addSp delSp modSp new mod modClrScheme chgLayout">
        <pc:chgData name="Kshitiz -" userId="ca7b04cd4f2381ae" providerId="LiveId" clId="{6CA8E2BE-3EC8-4036-8594-4D219B5374F5}" dt="2021-12-14T20:58:27.489" v="3388" actId="20577"/>
        <pc:sldMkLst>
          <pc:docMk/>
          <pc:sldMk cId="56341604" sldId="313"/>
        </pc:sldMkLst>
        <pc:spChg chg="del mod ord">
          <ac:chgData name="Kshitiz -" userId="ca7b04cd4f2381ae" providerId="LiveId" clId="{6CA8E2BE-3EC8-4036-8594-4D219B5374F5}" dt="2021-12-14T20:54:09.484" v="3160" actId="700"/>
          <ac:spMkLst>
            <pc:docMk/>
            <pc:sldMk cId="56341604" sldId="313"/>
            <ac:spMk id="2" creationId="{1DBDFC15-8FB6-44D8-9DB5-B528BEA7DF48}"/>
          </ac:spMkLst>
        </pc:spChg>
        <pc:spChg chg="mod ord">
          <ac:chgData name="Kshitiz -" userId="ca7b04cd4f2381ae" providerId="LiveId" clId="{6CA8E2BE-3EC8-4036-8594-4D219B5374F5}" dt="2021-12-14T20:54:09.484" v="3160" actId="700"/>
          <ac:spMkLst>
            <pc:docMk/>
            <pc:sldMk cId="56341604" sldId="313"/>
            <ac:spMk id="3" creationId="{63D4A286-172E-4B64-9E3E-7FAB78322279}"/>
          </ac:spMkLst>
        </pc:spChg>
        <pc:spChg chg="add mod ord">
          <ac:chgData name="Kshitiz -" userId="ca7b04cd4f2381ae" providerId="LiveId" clId="{6CA8E2BE-3EC8-4036-8594-4D219B5374F5}" dt="2021-12-14T20:54:50.734" v="3190" actId="20577"/>
          <ac:spMkLst>
            <pc:docMk/>
            <pc:sldMk cId="56341604" sldId="313"/>
            <ac:spMk id="4" creationId="{30644C97-198C-4082-916C-AADD479A4247}"/>
          </ac:spMkLst>
        </pc:spChg>
        <pc:spChg chg="add mod ord">
          <ac:chgData name="Kshitiz -" userId="ca7b04cd4f2381ae" providerId="LiveId" clId="{6CA8E2BE-3EC8-4036-8594-4D219B5374F5}" dt="2021-12-14T20:58:27.489" v="3388" actId="20577"/>
          <ac:spMkLst>
            <pc:docMk/>
            <pc:sldMk cId="56341604" sldId="313"/>
            <ac:spMk id="5" creationId="{5476DB3B-25D5-44F4-B262-D7C5203B8B4A}"/>
          </ac:spMkLst>
        </pc:spChg>
      </pc:sldChg>
      <pc:sldChg chg="addSp modSp new mod modAnim">
        <pc:chgData name="Kshitiz -" userId="ca7b04cd4f2381ae" providerId="LiveId" clId="{6CA8E2BE-3EC8-4036-8594-4D219B5374F5}" dt="2021-12-14T21:21:11.197" v="4072" actId="20577"/>
        <pc:sldMkLst>
          <pc:docMk/>
          <pc:sldMk cId="1162695720" sldId="314"/>
        </pc:sldMkLst>
        <pc:spChg chg="mod">
          <ac:chgData name="Kshitiz -" userId="ca7b04cd4f2381ae" providerId="LiveId" clId="{6CA8E2BE-3EC8-4036-8594-4D219B5374F5}" dt="2021-12-14T21:21:11.197" v="4072" actId="20577"/>
          <ac:spMkLst>
            <pc:docMk/>
            <pc:sldMk cId="1162695720" sldId="314"/>
            <ac:spMk id="2" creationId="{A9E49882-FEC6-49BB-AFA2-9156E0165292}"/>
          </ac:spMkLst>
        </pc:spChg>
        <pc:picChg chg="add mod">
          <ac:chgData name="Kshitiz -" userId="ca7b04cd4f2381ae" providerId="LiveId" clId="{6CA8E2BE-3EC8-4036-8594-4D219B5374F5}" dt="2021-12-14T21:17:51.537" v="3980"/>
          <ac:picMkLst>
            <pc:docMk/>
            <pc:sldMk cId="1162695720" sldId="314"/>
            <ac:picMk id="4" creationId="{FDAF47A0-3CF5-4E84-B403-B77180F02C32}"/>
          </ac:picMkLst>
        </pc:picChg>
        <pc:picChg chg="add mod">
          <ac:chgData name="Kshitiz -" userId="ca7b04cd4f2381ae" providerId="LiveId" clId="{6CA8E2BE-3EC8-4036-8594-4D219B5374F5}" dt="2021-12-14T21:19:45.713" v="3983" actId="1076"/>
          <ac:picMkLst>
            <pc:docMk/>
            <pc:sldMk cId="1162695720" sldId="314"/>
            <ac:picMk id="5" creationId="{63DDDDA0-EF17-41BB-B87A-7D5CE910F486}"/>
          </ac:picMkLst>
        </pc:picChg>
      </pc:sldChg>
      <pc:sldMasterChg chg="delSldLayout">
        <pc:chgData name="Kshitiz -" userId="ca7b04cd4f2381ae" providerId="LiveId" clId="{6CA8E2BE-3EC8-4036-8594-4D219B5374F5}" dt="2021-12-14T20:59:09.340" v="3413" actId="47"/>
        <pc:sldMasterMkLst>
          <pc:docMk/>
          <pc:sldMasterMk cId="0" sldId="2147483658"/>
        </pc:sldMasterMkLst>
        <pc:sldLayoutChg chg="del">
          <pc:chgData name="Kshitiz -" userId="ca7b04cd4f2381ae" providerId="LiveId" clId="{6CA8E2BE-3EC8-4036-8594-4D219B5374F5}" dt="2021-12-14T20:59:09.340" v="3413" actId="47"/>
          <pc:sldLayoutMkLst>
            <pc:docMk/>
            <pc:sldMasterMk cId="0" sldId="2147483658"/>
            <pc:sldLayoutMk cId="0" sldId="2147483649"/>
          </pc:sldLayoutMkLst>
        </pc:sldLayoutChg>
        <pc:sldLayoutChg chg="del">
          <pc:chgData name="Kshitiz -" userId="ca7b04cd4f2381ae" providerId="LiveId" clId="{6CA8E2BE-3EC8-4036-8594-4D219B5374F5}" dt="2021-12-14T20:58:38.781" v="3390" actId="47"/>
          <pc:sldLayoutMkLst>
            <pc:docMk/>
            <pc:sldMasterMk cId="0" sldId="2147483658"/>
            <pc:sldLayoutMk cId="0" sldId="2147483650"/>
          </pc:sldLayoutMkLst>
        </pc:sldLayoutChg>
        <pc:sldLayoutChg chg="del">
          <pc:chgData name="Kshitiz -" userId="ca7b04cd4f2381ae" providerId="LiveId" clId="{6CA8E2BE-3EC8-4036-8594-4D219B5374F5}" dt="2021-12-14T20:58:52.365" v="3405" actId="47"/>
          <pc:sldLayoutMkLst>
            <pc:docMk/>
            <pc:sldMasterMk cId="0" sldId="2147483658"/>
            <pc:sldLayoutMk cId="0" sldId="2147483653"/>
          </pc:sldLayoutMkLst>
        </pc:sldLayoutChg>
        <pc:sldLayoutChg chg="del">
          <pc:chgData name="Kshitiz -" userId="ca7b04cd4f2381ae" providerId="LiveId" clId="{6CA8E2BE-3EC8-4036-8594-4D219B5374F5}" dt="2021-12-14T20:58:52.849" v="3406" actId="47"/>
          <pc:sldLayoutMkLst>
            <pc:docMk/>
            <pc:sldMasterMk cId="0" sldId="2147483658"/>
            <pc:sldLayoutMk cId="0" sldId="2147483655"/>
          </pc:sldLayoutMkLst>
        </pc:sldLayoutChg>
        <pc:sldLayoutChg chg="del">
          <pc:chgData name="Kshitiz -" userId="ca7b04cd4f2381ae" providerId="LiveId" clId="{6CA8E2BE-3EC8-4036-8594-4D219B5374F5}" dt="2021-12-14T20:58:54.864" v="3409" actId="47"/>
          <pc:sldLayoutMkLst>
            <pc:docMk/>
            <pc:sldMasterMk cId="0" sldId="2147483658"/>
            <pc:sldLayoutMk cId="0"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934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747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421556" y="1164535"/>
            <a:ext cx="6974957" cy="584436"/>
          </a:xfrm>
          <a:prstGeom prst="rect">
            <a:avLst/>
          </a:prstGeom>
        </p:spPr>
        <p:txBody>
          <a:bodyPr spcFirstLastPara="1" wrap="square" lIns="91425" tIns="91425" rIns="91425" bIns="91425" anchor="ctr" anchorCtr="0">
            <a:noAutofit/>
          </a:bodyPr>
          <a:lstStyle/>
          <a:p>
            <a:r>
              <a:rPr lang="en-US" sz="2400" b="1" spc="-5" dirty="0">
                <a:solidFill>
                  <a:srgbClr val="000000"/>
                </a:solidFill>
                <a:effectLst/>
                <a:latin typeface="Lucida Calligraphy" panose="03010101010101010101" pitchFamily="66" charset="0"/>
                <a:ea typeface="Times New Roman" panose="02020603050405020304" pitchFamily="18" charset="0"/>
                <a:cs typeface="Times New Roman" panose="02020603050405020304" pitchFamily="18" charset="0"/>
              </a:rPr>
              <a:t>Solar Powered Electric Vehicle Charger </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sz="2400" dirty="0"/>
          </a:p>
        </p:txBody>
      </p:sp>
      <p:pic>
        <p:nvPicPr>
          <p:cNvPr id="3" name="Picture 2" descr="A picture containing diagram&#10;&#10;Description automatically generated">
            <a:extLst>
              <a:ext uri="{FF2B5EF4-FFF2-40B4-BE49-F238E27FC236}">
                <a16:creationId xmlns:a16="http://schemas.microsoft.com/office/drawing/2014/main" id="{7A9CFB82-F4BC-469E-86E6-441718C2DC8B}"/>
              </a:ext>
            </a:extLst>
          </p:cNvPr>
          <p:cNvPicPr>
            <a:picLocks noChangeAspect="1"/>
          </p:cNvPicPr>
          <p:nvPr/>
        </p:nvPicPr>
        <p:blipFill>
          <a:blip r:embed="rId3"/>
          <a:stretch>
            <a:fillRect/>
          </a:stretch>
        </p:blipFill>
        <p:spPr>
          <a:xfrm>
            <a:off x="8245067" y="108857"/>
            <a:ext cx="792117" cy="805543"/>
          </a:xfrm>
          <a:prstGeom prst="rect">
            <a:avLst/>
          </a:prstGeom>
        </p:spPr>
      </p:pic>
      <p:sp>
        <p:nvSpPr>
          <p:cNvPr id="4" name="Google Shape;70;p12">
            <a:extLst>
              <a:ext uri="{FF2B5EF4-FFF2-40B4-BE49-F238E27FC236}">
                <a16:creationId xmlns:a16="http://schemas.microsoft.com/office/drawing/2014/main" id="{74DEFB53-50C0-4773-8590-3C1ADF0532E4}"/>
              </a:ext>
            </a:extLst>
          </p:cNvPr>
          <p:cNvSpPr txBox="1">
            <a:spLocks/>
          </p:cNvSpPr>
          <p:nvPr/>
        </p:nvSpPr>
        <p:spPr>
          <a:xfrm>
            <a:off x="1421555" y="1850571"/>
            <a:ext cx="6974957" cy="2837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1200" b="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rPr>
              <a:t>Team of :-</a:t>
            </a:r>
          </a:p>
          <a:p>
            <a:endParaRPr lang="en-US" sz="1200" b="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endParaRPr>
          </a:p>
          <a:p>
            <a:r>
              <a:rPr lang="en-US" sz="100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rPr>
              <a:t>Kshitiz (1840176)</a:t>
            </a:r>
          </a:p>
          <a:p>
            <a:r>
              <a:rPr lang="en-US" sz="100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rPr>
              <a:t>Mahesh Yadav (1840166)</a:t>
            </a:r>
          </a:p>
          <a:p>
            <a:r>
              <a:rPr lang="en-US" sz="100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rPr>
              <a:t>Gautam Kumar (1840172)</a:t>
            </a:r>
          </a:p>
          <a:p>
            <a:r>
              <a:rPr lang="en-US" sz="1000" spc="-5" dirty="0" err="1">
                <a:solidFill>
                  <a:srgbClr val="000000"/>
                </a:solidFill>
                <a:latin typeface="Lucida Calligraphy" panose="03010101010101010101" pitchFamily="66" charset="0"/>
                <a:ea typeface="Calibri" panose="020F0502020204030204" pitchFamily="34" charset="0"/>
                <a:cs typeface="Times New Roman" panose="02020603050405020304" pitchFamily="18" charset="0"/>
              </a:rPr>
              <a:t>Shivotkarsh</a:t>
            </a:r>
            <a:r>
              <a:rPr lang="en-US" sz="100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rPr>
              <a:t> Raj (1840179)</a:t>
            </a:r>
          </a:p>
          <a:p>
            <a:endParaRPr lang="en-US" sz="100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endParaRPr>
          </a:p>
          <a:p>
            <a:r>
              <a:rPr lang="en-US" sz="1000" b="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rPr>
              <a:t>Faculty Advisor :-</a:t>
            </a:r>
          </a:p>
          <a:p>
            <a:endParaRPr lang="en-US" sz="1000" b="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endParaRPr>
          </a:p>
          <a:p>
            <a:r>
              <a:rPr lang="en-IN" sz="1000" b="1" kern="1200" spc="-5" dirty="0">
                <a:solidFill>
                  <a:srgbClr val="000000"/>
                </a:solidFill>
                <a:effectLst/>
                <a:latin typeface="Lucida Calligraphy" panose="03010101010101010101" pitchFamily="66" charset="0"/>
                <a:ea typeface="Times New Roman" panose="02020603050405020304" pitchFamily="18" charset="0"/>
              </a:rPr>
              <a:t>Dr Manmohan Singh (</a:t>
            </a:r>
            <a:r>
              <a:rPr lang="en-IN" sz="1000" b="1" dirty="0">
                <a:solidFill>
                  <a:srgbClr val="000000"/>
                </a:solidFill>
                <a:effectLst/>
                <a:latin typeface="Lucida Calligraphy" panose="03010101010101010101" pitchFamily="66" charset="0"/>
                <a:ea typeface="Times New Roman" panose="02020603050405020304" pitchFamily="18" charset="0"/>
                <a:cs typeface="Times New Roman" panose="02020603050405020304" pitchFamily="18" charset="0"/>
              </a:rPr>
              <a:t>Associate Professor, Dept. of Electrical &amp; Instrumentation Engineering)</a:t>
            </a:r>
            <a:endParaRPr lang="en-US" sz="1000" b="0" kern="1200" spc="-5" dirty="0">
              <a:solidFill>
                <a:srgbClr val="000000"/>
              </a:solidFill>
              <a:effectLst/>
              <a:latin typeface="Lucida Calligraphy" panose="03010101010101010101" pitchFamily="66" charset="0"/>
              <a:ea typeface="Times New Roman" panose="02020603050405020304" pitchFamily="18" charset="0"/>
              <a:cs typeface="Times New Roman" panose="02020603050405020304" pitchFamily="18" charset="0"/>
            </a:endParaRPr>
          </a:p>
          <a:p>
            <a:endParaRPr lang="en-US" sz="1000" b="0" kern="120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endParaRPr>
          </a:p>
          <a:p>
            <a:r>
              <a:rPr lang="en-US" sz="1000" b="0" kern="120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rPr>
              <a:t>Project Co-Ordinator :-</a:t>
            </a:r>
          </a:p>
          <a:p>
            <a:endParaRPr lang="en-US" sz="1000" b="0" kern="1200" spc="-5" dirty="0">
              <a:solidFill>
                <a:srgbClr val="000000"/>
              </a:solidFill>
              <a:latin typeface="Lucida Calligraphy" panose="03010101010101010101" pitchFamily="66" charset="0"/>
              <a:ea typeface="Calibri" panose="020F0502020204030204" pitchFamily="34" charset="0"/>
              <a:cs typeface="Times New Roman" panose="02020603050405020304" pitchFamily="18" charset="0"/>
            </a:endParaRPr>
          </a:p>
          <a:p>
            <a:r>
              <a:rPr lang="en-IN" sz="1000" b="1" kern="1200" spc="-5" dirty="0" err="1">
                <a:solidFill>
                  <a:srgbClr val="000000"/>
                </a:solidFill>
                <a:effectLst/>
                <a:latin typeface="Lucida Calligraphy" panose="03010101010101010101" pitchFamily="66" charset="0"/>
                <a:ea typeface="Times New Roman" panose="02020603050405020304" pitchFamily="18" charset="0"/>
                <a:cs typeface="Times New Roman" panose="02020603050405020304" pitchFamily="18" charset="0"/>
              </a:rPr>
              <a:t>Dr.</a:t>
            </a:r>
            <a:r>
              <a:rPr lang="en-IN" sz="1000" b="1" kern="1200" spc="-5" dirty="0">
                <a:solidFill>
                  <a:srgbClr val="000000"/>
                </a:solidFill>
                <a:effectLst/>
                <a:latin typeface="Lucida Calligraphy" panose="03010101010101010101" pitchFamily="66" charset="0"/>
                <a:ea typeface="Times New Roman" panose="02020603050405020304" pitchFamily="18" charset="0"/>
                <a:cs typeface="Times New Roman" panose="02020603050405020304" pitchFamily="18" charset="0"/>
              </a:rPr>
              <a:t> </a:t>
            </a:r>
            <a:r>
              <a:rPr lang="en-IN" sz="1000" b="1" kern="1200" spc="-5" dirty="0" err="1">
                <a:solidFill>
                  <a:srgbClr val="000000"/>
                </a:solidFill>
                <a:effectLst/>
                <a:latin typeface="Lucida Calligraphy" panose="03010101010101010101" pitchFamily="66" charset="0"/>
                <a:ea typeface="Times New Roman" panose="02020603050405020304" pitchFamily="18" charset="0"/>
                <a:cs typeface="Times New Roman" panose="02020603050405020304" pitchFamily="18" charset="0"/>
              </a:rPr>
              <a:t>Charanjiv</a:t>
            </a:r>
            <a:r>
              <a:rPr lang="en-IN" sz="1000" b="1" kern="1200" spc="-5" dirty="0">
                <a:solidFill>
                  <a:srgbClr val="000000"/>
                </a:solidFill>
                <a:effectLst/>
                <a:latin typeface="Lucida Calligraphy" panose="03010101010101010101" pitchFamily="66" charset="0"/>
                <a:ea typeface="Times New Roman" panose="02020603050405020304" pitchFamily="18" charset="0"/>
                <a:cs typeface="Times New Roman" panose="02020603050405020304" pitchFamily="18" charset="0"/>
              </a:rPr>
              <a:t> Gupta (</a:t>
            </a:r>
            <a:r>
              <a:rPr lang="en-IN" sz="1000" b="1" dirty="0">
                <a:solidFill>
                  <a:srgbClr val="000000"/>
                </a:solidFill>
                <a:effectLst/>
                <a:latin typeface="Lucida Calligraphy" panose="03010101010101010101" pitchFamily="66" charset="0"/>
                <a:ea typeface="Times New Roman" panose="02020603050405020304" pitchFamily="18" charset="0"/>
                <a:cs typeface="Times New Roman" panose="02020603050405020304" pitchFamily="18" charset="0"/>
              </a:rPr>
              <a:t>Associate Professor, Dept. of Electrical &amp; Instrumentation Engineering</a:t>
            </a:r>
            <a:r>
              <a:rPr lang="en-IN" sz="1200" b="1" dirty="0">
                <a:solidFill>
                  <a:srgbClr val="000000"/>
                </a:solidFill>
                <a:effectLst/>
                <a:latin typeface="Lucida Calligraphy" panose="03010101010101010101" pitchFamily="66" charset="0"/>
                <a:ea typeface="Times New Roman" panose="02020603050405020304" pitchFamily="18" charset="0"/>
                <a:cs typeface="Times New Roman" panose="02020603050405020304" pitchFamily="18" charset="0"/>
              </a:rPr>
              <a:t>)</a:t>
            </a:r>
            <a:endParaRPr lang="en-IN" sz="1200" dirty="0">
              <a:effectLst/>
              <a:latin typeface="Lucida Calligraphy" panose="03010101010101010101" pitchFamily="66" charset="0"/>
              <a:ea typeface="Calibri" panose="020F0502020204030204" pitchFamily="34" charset="0"/>
              <a:cs typeface="Times New Roman" panose="02020603050405020304" pitchFamily="18" charset="0"/>
            </a:endParaRPr>
          </a:p>
          <a:p>
            <a:br>
              <a:rPr lang="en-US" sz="1600" b="0" dirty="0">
                <a:latin typeface="Calibri" panose="020F0502020204030204" pitchFamily="34" charset="0"/>
                <a:ea typeface="Calibri" panose="020F0502020204030204" pitchFamily="34" charset="0"/>
                <a:cs typeface="Times New Roman" panose="02020603050405020304" pitchFamily="18" charset="0"/>
              </a:rPr>
            </a:br>
            <a:endParaRPr lang="en-US" sz="16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F9BD-B7B1-4DC3-8D4E-87CAF466CF27}"/>
              </a:ext>
            </a:extLst>
          </p:cNvPr>
          <p:cNvSpPr>
            <a:spLocks noGrp="1"/>
          </p:cNvSpPr>
          <p:nvPr>
            <p:ph type="title"/>
          </p:nvPr>
        </p:nvSpPr>
        <p:spPr/>
        <p:txBody>
          <a:bodyPr/>
          <a:lstStyle/>
          <a:p>
            <a:r>
              <a:rPr lang="en-US" sz="2400" b="1" dirty="0">
                <a:solidFill>
                  <a:schemeClr val="tx1"/>
                </a:solidFill>
                <a:latin typeface="Footlight MT Light" panose="0204060206030A020304" pitchFamily="18" charset="0"/>
              </a:rPr>
              <a:t>BATTERY GRAPH</a:t>
            </a:r>
            <a:endParaRPr lang="en-IN" sz="2400" b="1" dirty="0">
              <a:solidFill>
                <a:schemeClr val="tx1"/>
              </a:solidFill>
              <a:latin typeface="Footlight MT Light" panose="0204060206030A020304" pitchFamily="18" charset="0"/>
            </a:endParaRPr>
          </a:p>
        </p:txBody>
      </p:sp>
      <p:sp>
        <p:nvSpPr>
          <p:cNvPr id="3" name="Slide Number Placeholder 2">
            <a:extLst>
              <a:ext uri="{FF2B5EF4-FFF2-40B4-BE49-F238E27FC236}">
                <a16:creationId xmlns:a16="http://schemas.microsoft.com/office/drawing/2014/main" id="{516585E1-667E-4AB5-B4F0-FC284523B8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 name="Picture 3">
            <a:extLst>
              <a:ext uri="{FF2B5EF4-FFF2-40B4-BE49-F238E27FC236}">
                <a16:creationId xmlns:a16="http://schemas.microsoft.com/office/drawing/2014/main" id="{62A6D367-90D1-4D3A-9CDA-6CCB38C7CBAD}"/>
              </a:ext>
            </a:extLst>
          </p:cNvPr>
          <p:cNvPicPr>
            <a:picLocks noChangeAspect="1"/>
          </p:cNvPicPr>
          <p:nvPr/>
        </p:nvPicPr>
        <p:blipFill rotWithShape="1">
          <a:blip r:embed="rId2"/>
          <a:srcRect t="24691" b="24233"/>
          <a:stretch/>
        </p:blipFill>
        <p:spPr>
          <a:xfrm>
            <a:off x="67200" y="856616"/>
            <a:ext cx="5665943" cy="4090035"/>
          </a:xfrm>
          <a:prstGeom prst="rect">
            <a:avLst/>
          </a:prstGeom>
        </p:spPr>
      </p:pic>
      <p:pic>
        <p:nvPicPr>
          <p:cNvPr id="5" name="Picture 4">
            <a:extLst>
              <a:ext uri="{FF2B5EF4-FFF2-40B4-BE49-F238E27FC236}">
                <a16:creationId xmlns:a16="http://schemas.microsoft.com/office/drawing/2014/main" id="{4F0FEAF6-FA85-4F73-989B-C7AAF978498B}"/>
              </a:ext>
            </a:extLst>
          </p:cNvPr>
          <p:cNvPicPr>
            <a:picLocks noChangeAspect="1"/>
          </p:cNvPicPr>
          <p:nvPr/>
        </p:nvPicPr>
        <p:blipFill rotWithShape="1">
          <a:blip r:embed="rId2"/>
          <a:srcRect l="18294" t="30314" r="18095" b="30159"/>
          <a:stretch/>
        </p:blipFill>
        <p:spPr>
          <a:xfrm>
            <a:off x="4707199" y="1298623"/>
            <a:ext cx="3650651" cy="3206019"/>
          </a:xfrm>
          <a:prstGeom prst="rect">
            <a:avLst/>
          </a:prstGeom>
        </p:spPr>
      </p:pic>
    </p:spTree>
    <p:extLst>
      <p:ext uri="{BB962C8B-B14F-4D97-AF65-F5344CB8AC3E}">
        <p14:creationId xmlns:p14="http://schemas.microsoft.com/office/powerpoint/2010/main" val="3636332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7D48-2F52-4DD8-B226-3128E057E985}"/>
              </a:ext>
            </a:extLst>
          </p:cNvPr>
          <p:cNvSpPr>
            <a:spLocks noGrp="1"/>
          </p:cNvSpPr>
          <p:nvPr>
            <p:ph type="title"/>
          </p:nvPr>
        </p:nvSpPr>
        <p:spPr>
          <a:xfrm>
            <a:off x="684550" y="431492"/>
            <a:ext cx="7571700" cy="577251"/>
          </a:xfrm>
        </p:spPr>
        <p:txBody>
          <a:bodyPr/>
          <a:lstStyle/>
          <a:p>
            <a:r>
              <a:rPr lang="en-IN" sz="2400" b="1" dirty="0">
                <a:latin typeface="Footlight MT Light" panose="0204060206030A020304" pitchFamily="18" charset="0"/>
              </a:rPr>
              <a:t>Simulation of Solar Inverter in EVs</a:t>
            </a:r>
            <a:br>
              <a:rPr lang="en-IN" sz="2000" b="1" dirty="0">
                <a:latin typeface="Footlight MT Light" panose="0204060206030A020304" pitchFamily="18" charset="0"/>
              </a:rPr>
            </a:br>
            <a:r>
              <a:rPr lang="en-US" dirty="0"/>
              <a:t> </a:t>
            </a:r>
            <a:endParaRPr lang="en-IN" dirty="0"/>
          </a:p>
        </p:txBody>
      </p:sp>
      <p:sp>
        <p:nvSpPr>
          <p:cNvPr id="3" name="Slide Number Placeholder 2">
            <a:extLst>
              <a:ext uri="{FF2B5EF4-FFF2-40B4-BE49-F238E27FC236}">
                <a16:creationId xmlns:a16="http://schemas.microsoft.com/office/drawing/2014/main" id="{D6B1E35C-F6F2-47F8-A44C-A5AABCD3A5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58010D47-73EB-AA97-508A-F04AF05D1D04}"/>
              </a:ext>
            </a:extLst>
          </p:cNvPr>
          <p:cNvPicPr>
            <a:picLocks noChangeAspect="1"/>
          </p:cNvPicPr>
          <p:nvPr/>
        </p:nvPicPr>
        <p:blipFill>
          <a:blip r:embed="rId2"/>
          <a:stretch>
            <a:fillRect/>
          </a:stretch>
        </p:blipFill>
        <p:spPr>
          <a:xfrm>
            <a:off x="721789" y="655116"/>
            <a:ext cx="7497221" cy="4210638"/>
          </a:xfrm>
          <a:prstGeom prst="rect">
            <a:avLst/>
          </a:prstGeom>
        </p:spPr>
      </p:pic>
    </p:spTree>
    <p:extLst>
      <p:ext uri="{BB962C8B-B14F-4D97-AF65-F5344CB8AC3E}">
        <p14:creationId xmlns:p14="http://schemas.microsoft.com/office/powerpoint/2010/main" val="2220993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7583897" y="79173"/>
            <a:ext cx="1381471" cy="475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Lucida Calligraphy" panose="03010101010101010101" pitchFamily="66" charset="0"/>
              </a:rPr>
              <a:t>STAGE-3</a:t>
            </a:r>
            <a:endParaRPr b="1" dirty="0">
              <a:latin typeface="Lucida Calligraphy" panose="03010101010101010101" pitchFamily="66" charset="0"/>
            </a:endParaRPr>
          </a:p>
        </p:txBody>
      </p:sp>
      <p:sp>
        <p:nvSpPr>
          <p:cNvPr id="86" name="Google Shape;86;p14"/>
          <p:cNvSpPr txBox="1">
            <a:spLocks noGrp="1"/>
          </p:cNvSpPr>
          <p:nvPr>
            <p:ph type="subTitle" idx="4294967295"/>
          </p:nvPr>
        </p:nvSpPr>
        <p:spPr>
          <a:xfrm>
            <a:off x="1398197" y="786228"/>
            <a:ext cx="6185700" cy="464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latin typeface="Footlight MT Light" panose="0204060206030A020304" pitchFamily="18" charset="0"/>
              </a:rPr>
              <a:t>PV Solar Invertor Battery and Charging Station</a:t>
            </a:r>
            <a:endParaRPr sz="2400" b="1" dirty="0">
              <a:latin typeface="Footlight MT Light" panose="0204060206030A020304" pitchFamily="18" charset="0"/>
            </a:endParaRP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4" name="Google Shape;76;p13">
            <a:extLst>
              <a:ext uri="{FF2B5EF4-FFF2-40B4-BE49-F238E27FC236}">
                <a16:creationId xmlns:a16="http://schemas.microsoft.com/office/drawing/2014/main" id="{B1C709FA-02DF-435D-AEE2-B3FA1EEEE101}"/>
              </a:ext>
            </a:extLst>
          </p:cNvPr>
          <p:cNvSpPr txBox="1"/>
          <p:nvPr/>
        </p:nvSpPr>
        <p:spPr>
          <a:xfrm>
            <a:off x="1434096" y="1437885"/>
            <a:ext cx="6166193" cy="3508766"/>
          </a:xfrm>
          <a:prstGeom prst="rect">
            <a:avLst/>
          </a:prstGeom>
          <a:noFill/>
          <a:ln>
            <a:noFill/>
          </a:ln>
        </p:spPr>
        <p:txBody>
          <a:bodyPr spcFirstLastPara="1" wrap="square" lIns="91425" tIns="91425" rIns="91425" bIns="91425" anchor="t" anchorCtr="0">
            <a:noAutofit/>
          </a:bodyPr>
          <a:lstStyle/>
          <a:p>
            <a:pPr marL="342900" indent="-342900">
              <a:buAutoNum type="arabicPeriod"/>
            </a:pPr>
            <a:r>
              <a:rPr lang="en-US" dirty="0">
                <a:solidFill>
                  <a:schemeClr val="tx1"/>
                </a:solidFill>
                <a:latin typeface="Footlight MT Light" panose="0204060206030A020304" pitchFamily="18" charset="0"/>
              </a:rPr>
              <a:t>The motivation behind this type of design is to operate  EV on more efficiently in less time.</a:t>
            </a:r>
          </a:p>
          <a:p>
            <a:endParaRPr lang="en-US" dirty="0">
              <a:solidFill>
                <a:schemeClr val="tx1"/>
              </a:solidFill>
              <a:latin typeface="Footlight MT Light" panose="0204060206030A020304" pitchFamily="18" charset="0"/>
            </a:endParaRPr>
          </a:p>
          <a:p>
            <a:r>
              <a:rPr lang="en-US" dirty="0">
                <a:solidFill>
                  <a:schemeClr val="tx1"/>
                </a:solidFill>
                <a:latin typeface="Footlight MT Light" panose="0204060206030A020304" pitchFamily="18" charset="0"/>
              </a:rPr>
              <a:t>2. This type of system basically work on the separable battery which we can </a:t>
            </a:r>
          </a:p>
          <a:p>
            <a:r>
              <a:rPr lang="en-US" dirty="0">
                <a:solidFill>
                  <a:schemeClr val="tx1"/>
                </a:solidFill>
                <a:latin typeface="Footlight MT Light" panose="0204060206030A020304" pitchFamily="18" charset="0"/>
              </a:rPr>
              <a:t>     directly use in EVs when it gets low from the charging station</a:t>
            </a:r>
          </a:p>
          <a:p>
            <a:r>
              <a:rPr lang="en-US" dirty="0">
                <a:solidFill>
                  <a:schemeClr val="tx1"/>
                </a:solidFill>
                <a:latin typeface="Footlight MT Light" panose="0204060206030A020304" pitchFamily="18" charset="0"/>
              </a:rPr>
              <a:t>  </a:t>
            </a:r>
          </a:p>
          <a:p>
            <a:r>
              <a:rPr lang="en-US" dirty="0">
                <a:solidFill>
                  <a:schemeClr val="tx1"/>
                </a:solidFill>
                <a:latin typeface="Footlight MT Light" panose="0204060206030A020304" pitchFamily="18" charset="0"/>
              </a:rPr>
              <a:t>3. In this system we can easily get charged battery from Charging station    </a:t>
            </a:r>
          </a:p>
          <a:p>
            <a:r>
              <a:rPr lang="en-US" dirty="0">
                <a:solidFill>
                  <a:schemeClr val="tx1"/>
                </a:solidFill>
                <a:latin typeface="Footlight MT Light" panose="0204060206030A020304" pitchFamily="18" charset="0"/>
              </a:rPr>
              <a:t>   and replace it with the low charged battery. </a:t>
            </a:r>
          </a:p>
          <a:p>
            <a:endParaRPr lang="en-US" dirty="0">
              <a:solidFill>
                <a:schemeClr val="tx1"/>
              </a:solidFill>
              <a:latin typeface="Footlight MT Light" panose="0204060206030A020304" pitchFamily="18" charset="0"/>
              <a:ea typeface="Source Sans Pro"/>
              <a:cs typeface="Source Sans Pro"/>
              <a:sym typeface="Source Sans Pro"/>
            </a:endParaRPr>
          </a:p>
          <a:p>
            <a:r>
              <a:rPr lang="en-US" dirty="0">
                <a:solidFill>
                  <a:schemeClr val="tx1"/>
                </a:solidFill>
                <a:latin typeface="Footlight MT Light" panose="0204060206030A020304" pitchFamily="18" charset="0"/>
                <a:ea typeface="Source Sans Pro"/>
                <a:cs typeface="Source Sans Pro"/>
                <a:sym typeface="Source Sans Pro"/>
              </a:rPr>
              <a:t>4. The charging is completely from the Solar Panels and when the whether is not </a:t>
            </a:r>
          </a:p>
          <a:p>
            <a:r>
              <a:rPr lang="en-US" dirty="0">
                <a:solidFill>
                  <a:schemeClr val="tx1"/>
                </a:solidFill>
                <a:latin typeface="Footlight MT Light" panose="0204060206030A020304" pitchFamily="18" charset="0"/>
                <a:ea typeface="Source Sans Pro"/>
                <a:cs typeface="Source Sans Pro"/>
                <a:sym typeface="Source Sans Pro"/>
              </a:rPr>
              <a:t>    good we can charge batteries from the Grid Power  Supply.</a:t>
            </a:r>
            <a:endParaRPr dirty="0">
              <a:solidFill>
                <a:schemeClr val="tx1"/>
              </a:solidFill>
              <a:latin typeface="Footlight MT Light" panose="0204060206030A020304" pitchFamily="18" charset="0"/>
              <a:ea typeface="Source Sans Pro"/>
              <a:cs typeface="Source Sans Pro"/>
              <a:sym typeface="Source Sans Pro"/>
            </a:endParaRPr>
          </a:p>
        </p:txBody>
      </p:sp>
    </p:spTree>
    <p:extLst>
      <p:ext uri="{BB962C8B-B14F-4D97-AF65-F5344CB8AC3E}">
        <p14:creationId xmlns:p14="http://schemas.microsoft.com/office/powerpoint/2010/main" val="341971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604A-F5F0-44E3-AFFF-9072E4FD6223}"/>
              </a:ext>
            </a:extLst>
          </p:cNvPr>
          <p:cNvSpPr>
            <a:spLocks noGrp="1"/>
          </p:cNvSpPr>
          <p:nvPr>
            <p:ph type="title"/>
          </p:nvPr>
        </p:nvSpPr>
        <p:spPr/>
        <p:txBody>
          <a:bodyPr/>
          <a:lstStyle/>
          <a:p>
            <a:r>
              <a:rPr lang="en-US" sz="2400" b="1" dirty="0">
                <a:solidFill>
                  <a:schemeClr val="tx1"/>
                </a:solidFill>
                <a:latin typeface="Footlight MT Light" panose="0204060206030A020304" pitchFamily="18" charset="0"/>
              </a:rPr>
              <a:t>Battery Design </a:t>
            </a:r>
            <a:endParaRPr lang="en-IN" sz="2400" b="1" dirty="0">
              <a:solidFill>
                <a:schemeClr val="tx1"/>
              </a:solidFill>
              <a:latin typeface="Footlight MT Light" panose="0204060206030A020304" pitchFamily="18" charset="0"/>
            </a:endParaRPr>
          </a:p>
        </p:txBody>
      </p:sp>
      <p:sp>
        <p:nvSpPr>
          <p:cNvPr id="3" name="Slide Number Placeholder 2">
            <a:extLst>
              <a:ext uri="{FF2B5EF4-FFF2-40B4-BE49-F238E27FC236}">
                <a16:creationId xmlns:a16="http://schemas.microsoft.com/office/drawing/2014/main" id="{E3C6258F-3FFC-4C56-8EC9-11F9BA2CE8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3">
            <a:extLst>
              <a:ext uri="{FF2B5EF4-FFF2-40B4-BE49-F238E27FC236}">
                <a16:creationId xmlns:a16="http://schemas.microsoft.com/office/drawing/2014/main" id="{D9BA1F79-2CD7-4214-A850-2950D2358817}"/>
              </a:ext>
            </a:extLst>
          </p:cNvPr>
          <p:cNvPicPr>
            <a:picLocks noChangeAspect="1"/>
          </p:cNvPicPr>
          <p:nvPr/>
        </p:nvPicPr>
        <p:blipFill>
          <a:blip r:embed="rId2"/>
          <a:stretch>
            <a:fillRect/>
          </a:stretch>
        </p:blipFill>
        <p:spPr>
          <a:xfrm>
            <a:off x="786149" y="1713628"/>
            <a:ext cx="3596507" cy="1812413"/>
          </a:xfrm>
          <a:prstGeom prst="rect">
            <a:avLst/>
          </a:prstGeom>
        </p:spPr>
      </p:pic>
      <p:pic>
        <p:nvPicPr>
          <p:cNvPr id="5" name="Picture 4">
            <a:extLst>
              <a:ext uri="{FF2B5EF4-FFF2-40B4-BE49-F238E27FC236}">
                <a16:creationId xmlns:a16="http://schemas.microsoft.com/office/drawing/2014/main" id="{D42C5819-9077-4201-A294-E4CB1A80CEEA}"/>
              </a:ext>
            </a:extLst>
          </p:cNvPr>
          <p:cNvPicPr>
            <a:picLocks noChangeAspect="1"/>
          </p:cNvPicPr>
          <p:nvPr/>
        </p:nvPicPr>
        <p:blipFill>
          <a:blip r:embed="rId3"/>
          <a:stretch>
            <a:fillRect/>
          </a:stretch>
        </p:blipFill>
        <p:spPr>
          <a:xfrm>
            <a:off x="4685262" y="694755"/>
            <a:ext cx="3290030" cy="1716243"/>
          </a:xfrm>
          <a:prstGeom prst="rect">
            <a:avLst/>
          </a:prstGeom>
        </p:spPr>
      </p:pic>
      <p:pic>
        <p:nvPicPr>
          <p:cNvPr id="6" name="Picture 5">
            <a:extLst>
              <a:ext uri="{FF2B5EF4-FFF2-40B4-BE49-F238E27FC236}">
                <a16:creationId xmlns:a16="http://schemas.microsoft.com/office/drawing/2014/main" id="{0DD8DE67-B63A-4621-8E85-DAE7AF4A276C}"/>
              </a:ext>
            </a:extLst>
          </p:cNvPr>
          <p:cNvPicPr>
            <a:picLocks noChangeAspect="1"/>
          </p:cNvPicPr>
          <p:nvPr/>
        </p:nvPicPr>
        <p:blipFill>
          <a:blip r:embed="rId4"/>
          <a:stretch>
            <a:fillRect/>
          </a:stretch>
        </p:blipFill>
        <p:spPr>
          <a:xfrm>
            <a:off x="4685262" y="2499178"/>
            <a:ext cx="3290030" cy="1812413"/>
          </a:xfrm>
          <a:prstGeom prst="rect">
            <a:avLst/>
          </a:prstGeom>
        </p:spPr>
      </p:pic>
    </p:spTree>
    <p:extLst>
      <p:ext uri="{BB962C8B-B14F-4D97-AF65-F5344CB8AC3E}">
        <p14:creationId xmlns:p14="http://schemas.microsoft.com/office/powerpoint/2010/main" val="55874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7AD5-CB0F-49D8-B61F-693A75939E20}"/>
              </a:ext>
            </a:extLst>
          </p:cNvPr>
          <p:cNvSpPr>
            <a:spLocks noGrp="1"/>
          </p:cNvSpPr>
          <p:nvPr>
            <p:ph type="title"/>
          </p:nvPr>
        </p:nvSpPr>
        <p:spPr>
          <a:xfrm>
            <a:off x="786150" y="97663"/>
            <a:ext cx="7571700" cy="702600"/>
          </a:xfrm>
        </p:spPr>
        <p:txBody>
          <a:bodyPr/>
          <a:lstStyle/>
          <a:p>
            <a:r>
              <a:rPr lang="en-US" sz="2400" b="1" dirty="0">
                <a:latin typeface="Footlight MT Light" panose="0204060206030A020304" pitchFamily="18" charset="0"/>
              </a:rPr>
              <a:t>Charging Station Design</a:t>
            </a:r>
            <a:endParaRPr lang="en-IN" sz="2400" b="1" dirty="0">
              <a:latin typeface="Footlight MT Light" panose="0204060206030A020304" pitchFamily="18" charset="0"/>
            </a:endParaRPr>
          </a:p>
        </p:txBody>
      </p:sp>
      <p:sp>
        <p:nvSpPr>
          <p:cNvPr id="3" name="Slide Number Placeholder 2">
            <a:extLst>
              <a:ext uri="{FF2B5EF4-FFF2-40B4-BE49-F238E27FC236}">
                <a16:creationId xmlns:a16="http://schemas.microsoft.com/office/drawing/2014/main" id="{F3F9DB83-1F02-49FD-830B-B747BC2A76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a:extLst>
              <a:ext uri="{FF2B5EF4-FFF2-40B4-BE49-F238E27FC236}">
                <a16:creationId xmlns:a16="http://schemas.microsoft.com/office/drawing/2014/main" id="{5928E87C-56C3-42A2-8CA4-6F1E64C7C69A}"/>
              </a:ext>
            </a:extLst>
          </p:cNvPr>
          <p:cNvPicPr>
            <a:picLocks noChangeAspect="1"/>
          </p:cNvPicPr>
          <p:nvPr/>
        </p:nvPicPr>
        <p:blipFill>
          <a:blip r:embed="rId2"/>
          <a:stretch>
            <a:fillRect/>
          </a:stretch>
        </p:blipFill>
        <p:spPr>
          <a:xfrm>
            <a:off x="1127681" y="887348"/>
            <a:ext cx="2929063" cy="1483506"/>
          </a:xfrm>
          <a:prstGeom prst="rect">
            <a:avLst/>
          </a:prstGeom>
        </p:spPr>
      </p:pic>
      <p:pic>
        <p:nvPicPr>
          <p:cNvPr id="5" name="Picture 4">
            <a:extLst>
              <a:ext uri="{FF2B5EF4-FFF2-40B4-BE49-F238E27FC236}">
                <a16:creationId xmlns:a16="http://schemas.microsoft.com/office/drawing/2014/main" id="{90CE845C-B52F-4E16-85FB-FCDCD3482744}"/>
              </a:ext>
            </a:extLst>
          </p:cNvPr>
          <p:cNvPicPr>
            <a:picLocks noChangeAspect="1"/>
          </p:cNvPicPr>
          <p:nvPr/>
        </p:nvPicPr>
        <p:blipFill>
          <a:blip r:embed="rId3"/>
          <a:stretch>
            <a:fillRect/>
          </a:stretch>
        </p:blipFill>
        <p:spPr>
          <a:xfrm>
            <a:off x="786150" y="2642677"/>
            <a:ext cx="2363450" cy="1188254"/>
          </a:xfrm>
          <a:prstGeom prst="rect">
            <a:avLst/>
          </a:prstGeom>
        </p:spPr>
      </p:pic>
      <p:pic>
        <p:nvPicPr>
          <p:cNvPr id="6" name="Picture 5">
            <a:extLst>
              <a:ext uri="{FF2B5EF4-FFF2-40B4-BE49-F238E27FC236}">
                <a16:creationId xmlns:a16="http://schemas.microsoft.com/office/drawing/2014/main" id="{5CC8BC93-3F95-4698-8278-58BA3915EC87}"/>
              </a:ext>
            </a:extLst>
          </p:cNvPr>
          <p:cNvPicPr>
            <a:picLocks noChangeAspect="1"/>
          </p:cNvPicPr>
          <p:nvPr/>
        </p:nvPicPr>
        <p:blipFill>
          <a:blip r:embed="rId4"/>
          <a:stretch>
            <a:fillRect/>
          </a:stretch>
        </p:blipFill>
        <p:spPr>
          <a:xfrm>
            <a:off x="5008814" y="887348"/>
            <a:ext cx="3007505" cy="1503753"/>
          </a:xfrm>
          <a:prstGeom prst="rect">
            <a:avLst/>
          </a:prstGeom>
        </p:spPr>
      </p:pic>
      <p:pic>
        <p:nvPicPr>
          <p:cNvPr id="8" name="Picture 7">
            <a:extLst>
              <a:ext uri="{FF2B5EF4-FFF2-40B4-BE49-F238E27FC236}">
                <a16:creationId xmlns:a16="http://schemas.microsoft.com/office/drawing/2014/main" id="{AAD4FDDE-EAA7-46CB-A991-6EFA34CAC4B6}"/>
              </a:ext>
            </a:extLst>
          </p:cNvPr>
          <p:cNvPicPr>
            <a:picLocks noChangeAspect="1"/>
          </p:cNvPicPr>
          <p:nvPr/>
        </p:nvPicPr>
        <p:blipFill>
          <a:blip r:embed="rId5"/>
          <a:stretch>
            <a:fillRect/>
          </a:stretch>
        </p:blipFill>
        <p:spPr>
          <a:xfrm>
            <a:off x="3503697" y="2622430"/>
            <a:ext cx="2491086" cy="1208501"/>
          </a:xfrm>
          <a:prstGeom prst="rect">
            <a:avLst/>
          </a:prstGeom>
        </p:spPr>
      </p:pic>
      <p:pic>
        <p:nvPicPr>
          <p:cNvPr id="9" name="Picture 8">
            <a:extLst>
              <a:ext uri="{FF2B5EF4-FFF2-40B4-BE49-F238E27FC236}">
                <a16:creationId xmlns:a16="http://schemas.microsoft.com/office/drawing/2014/main" id="{8A235981-D646-4810-AB10-35111DADAF89}"/>
              </a:ext>
            </a:extLst>
          </p:cNvPr>
          <p:cNvPicPr>
            <a:picLocks noChangeAspect="1"/>
          </p:cNvPicPr>
          <p:nvPr/>
        </p:nvPicPr>
        <p:blipFill>
          <a:blip r:embed="rId6"/>
          <a:stretch>
            <a:fillRect/>
          </a:stretch>
        </p:blipFill>
        <p:spPr>
          <a:xfrm>
            <a:off x="6348880" y="2621247"/>
            <a:ext cx="2426372" cy="1208501"/>
          </a:xfrm>
          <a:prstGeom prst="rect">
            <a:avLst/>
          </a:prstGeom>
        </p:spPr>
      </p:pic>
    </p:spTree>
    <p:extLst>
      <p:ext uri="{BB962C8B-B14F-4D97-AF65-F5344CB8AC3E}">
        <p14:creationId xmlns:p14="http://schemas.microsoft.com/office/powerpoint/2010/main" val="1215716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E3F8-83D1-413C-A7FB-7DD6B44674EF}"/>
              </a:ext>
            </a:extLst>
          </p:cNvPr>
          <p:cNvSpPr>
            <a:spLocks noGrp="1"/>
          </p:cNvSpPr>
          <p:nvPr>
            <p:ph type="title"/>
          </p:nvPr>
        </p:nvSpPr>
        <p:spPr/>
        <p:txBody>
          <a:bodyPr/>
          <a:lstStyle/>
          <a:p>
            <a:r>
              <a:rPr lang="en-US" sz="2400" b="1" dirty="0">
                <a:solidFill>
                  <a:schemeClr val="tx1"/>
                </a:solidFill>
                <a:latin typeface="Footlight MT Light" panose="0204060206030A020304" pitchFamily="18" charset="0"/>
              </a:rPr>
              <a:t>Solar Tracking of Solar Panels </a:t>
            </a:r>
            <a:endParaRPr lang="en-IN" sz="2400" b="1" dirty="0">
              <a:solidFill>
                <a:schemeClr val="tx1"/>
              </a:solidFill>
              <a:latin typeface="Footlight MT Light" panose="0204060206030A020304" pitchFamily="18" charset="0"/>
            </a:endParaRPr>
          </a:p>
        </p:txBody>
      </p:sp>
      <p:sp>
        <p:nvSpPr>
          <p:cNvPr id="5" name="Slide Number Placeholder 4">
            <a:extLst>
              <a:ext uri="{FF2B5EF4-FFF2-40B4-BE49-F238E27FC236}">
                <a16:creationId xmlns:a16="http://schemas.microsoft.com/office/drawing/2014/main" id="{9656D3F2-01B4-422A-AA70-44CD6C1BD9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7" name="Title 1">
            <a:extLst>
              <a:ext uri="{FF2B5EF4-FFF2-40B4-BE49-F238E27FC236}">
                <a16:creationId xmlns:a16="http://schemas.microsoft.com/office/drawing/2014/main" id="{14EFC9BB-DAAF-4888-A7A6-6574EDD3377C}"/>
              </a:ext>
            </a:extLst>
          </p:cNvPr>
          <p:cNvSpPr txBox="1">
            <a:spLocks/>
          </p:cNvSpPr>
          <p:nvPr/>
        </p:nvSpPr>
        <p:spPr>
          <a:xfrm>
            <a:off x="844207" y="2017228"/>
            <a:ext cx="4714764" cy="27326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1600" b="1" dirty="0">
                <a:solidFill>
                  <a:schemeClr val="tx1"/>
                </a:solidFill>
                <a:latin typeface="Footlight MT Light" panose="0204060206030A020304" pitchFamily="18" charset="0"/>
              </a:rPr>
              <a:t>Working </a:t>
            </a:r>
          </a:p>
          <a:p>
            <a:pPr algn="just"/>
            <a:r>
              <a:rPr lang="en-US" sz="1200" b="0" i="0" dirty="0">
                <a:solidFill>
                  <a:srgbClr val="2C2F34"/>
                </a:solidFill>
                <a:effectLst/>
                <a:latin typeface="-apple-system"/>
              </a:rPr>
              <a:t>Here, LDR Works as a light detector. It is also known as a photoresistor. Actually, it is a light Sensitive device. As shown in the graph, the resistance decreases as light falls on it. In this project, we are using 4 LDRs to detect the Sunlight. And when they send Signal to the Arduino, It will guide two Servo Motors to better place the solar panel to maximize its efficiency.</a:t>
            </a:r>
          </a:p>
          <a:p>
            <a:pPr algn="just"/>
            <a:endParaRPr lang="en-US" sz="1200" b="0" i="0" dirty="0">
              <a:solidFill>
                <a:srgbClr val="2C2F34"/>
              </a:solidFill>
              <a:effectLst/>
              <a:latin typeface="-apple-system"/>
            </a:endParaRPr>
          </a:p>
          <a:p>
            <a:r>
              <a:rPr lang="en-US" sz="1600" b="1" dirty="0">
                <a:solidFill>
                  <a:schemeClr val="tx1"/>
                </a:solidFill>
                <a:latin typeface="Footlight MT Light" panose="0204060206030A020304" pitchFamily="18" charset="0"/>
              </a:rPr>
              <a:t>Components Used</a:t>
            </a:r>
          </a:p>
          <a:p>
            <a:r>
              <a:rPr lang="en-IN" sz="1100" b="0" i="0" dirty="0">
                <a:solidFill>
                  <a:srgbClr val="2C2F34"/>
                </a:solidFill>
                <a:effectLst/>
                <a:latin typeface="-apple-system"/>
              </a:rPr>
              <a:t>ARDUINO UNO R3</a:t>
            </a:r>
            <a:endParaRPr lang="en-US" sz="1200" i="0" dirty="0">
              <a:solidFill>
                <a:schemeClr val="tx1"/>
              </a:solidFill>
              <a:effectLst/>
              <a:latin typeface="+mn-lt"/>
            </a:endParaRPr>
          </a:p>
          <a:p>
            <a:r>
              <a:rPr lang="en-IN" sz="1100" b="0" i="0" dirty="0">
                <a:solidFill>
                  <a:srgbClr val="2C2F34"/>
                </a:solidFill>
                <a:effectLst/>
                <a:latin typeface="-apple-system"/>
              </a:rPr>
              <a:t>Micro Servo - SG90</a:t>
            </a:r>
            <a:endParaRPr lang="en-US" sz="1200" b="0" dirty="0">
              <a:solidFill>
                <a:schemeClr val="tx1"/>
              </a:solidFill>
              <a:latin typeface="+mn-lt"/>
            </a:endParaRPr>
          </a:p>
          <a:p>
            <a:r>
              <a:rPr lang="en-IN" sz="1100" b="0" i="0" dirty="0">
                <a:solidFill>
                  <a:srgbClr val="2C2F34"/>
                </a:solidFill>
                <a:effectLst/>
                <a:latin typeface="-apple-system"/>
              </a:rPr>
              <a:t>LDR ( Photoresistor) Sensor</a:t>
            </a:r>
          </a:p>
          <a:p>
            <a:r>
              <a:rPr lang="en-IN" sz="1100" b="0" i="0" dirty="0">
                <a:solidFill>
                  <a:srgbClr val="2C2F34"/>
                </a:solidFill>
                <a:effectLst/>
                <a:latin typeface="-apple-system"/>
              </a:rPr>
              <a:t>10k-ohm resistors</a:t>
            </a:r>
            <a:endParaRPr lang="en-IN" sz="1100" dirty="0">
              <a:solidFill>
                <a:srgbClr val="2C2F34"/>
              </a:solidFill>
              <a:latin typeface="-apple-system"/>
            </a:endParaRPr>
          </a:p>
          <a:p>
            <a:r>
              <a:rPr lang="en-IN" sz="1100" b="0" i="0" dirty="0">
                <a:solidFill>
                  <a:srgbClr val="2C2F34"/>
                </a:solidFill>
                <a:effectLst/>
                <a:latin typeface="-apple-system"/>
              </a:rPr>
              <a:t>Mini Breadboard</a:t>
            </a:r>
          </a:p>
          <a:p>
            <a:r>
              <a:rPr lang="en-IN" sz="1100" b="0" i="0" dirty="0">
                <a:solidFill>
                  <a:srgbClr val="2C2F34"/>
                </a:solidFill>
                <a:effectLst/>
                <a:latin typeface="-apple-system"/>
              </a:rPr>
              <a:t>3D body parts Design</a:t>
            </a:r>
            <a:endParaRPr lang="en-IN" sz="1100" dirty="0">
              <a:solidFill>
                <a:srgbClr val="2C2F34"/>
              </a:solidFill>
              <a:latin typeface="-apple-system"/>
            </a:endParaRPr>
          </a:p>
          <a:p>
            <a:r>
              <a:rPr lang="en-IN" sz="1100" b="0" i="0" dirty="0">
                <a:solidFill>
                  <a:srgbClr val="2C2F34"/>
                </a:solidFill>
                <a:effectLst/>
                <a:latin typeface="-apple-system"/>
              </a:rPr>
              <a:t>10k Potentiometer</a:t>
            </a:r>
            <a:endParaRPr lang="en-US" sz="1200" dirty="0">
              <a:solidFill>
                <a:schemeClr val="tx1"/>
              </a:solidFill>
              <a:latin typeface="+mn-lt"/>
            </a:endParaRPr>
          </a:p>
          <a:p>
            <a:br>
              <a:rPr lang="en-US" sz="2000" dirty="0"/>
            </a:br>
            <a:endParaRPr lang="en-IN" sz="2400" dirty="0">
              <a:solidFill>
                <a:schemeClr val="tx1"/>
              </a:solidFill>
              <a:latin typeface="Footlight MT Light" panose="0204060206030A020304" pitchFamily="18" charset="0"/>
            </a:endParaRPr>
          </a:p>
        </p:txBody>
      </p:sp>
      <p:pic>
        <p:nvPicPr>
          <p:cNvPr id="8" name="Picture 7">
            <a:extLst>
              <a:ext uri="{FF2B5EF4-FFF2-40B4-BE49-F238E27FC236}">
                <a16:creationId xmlns:a16="http://schemas.microsoft.com/office/drawing/2014/main" id="{71CA9502-AC2B-468C-954A-F38AB2F1058E}"/>
              </a:ext>
            </a:extLst>
          </p:cNvPr>
          <p:cNvPicPr>
            <a:picLocks noChangeAspect="1"/>
          </p:cNvPicPr>
          <p:nvPr/>
        </p:nvPicPr>
        <p:blipFill>
          <a:blip r:embed="rId2"/>
          <a:stretch>
            <a:fillRect/>
          </a:stretch>
        </p:blipFill>
        <p:spPr>
          <a:xfrm>
            <a:off x="3570514" y="2265889"/>
            <a:ext cx="4950958" cy="2792340"/>
          </a:xfrm>
          <a:prstGeom prst="rect">
            <a:avLst/>
          </a:prstGeom>
        </p:spPr>
      </p:pic>
    </p:spTree>
    <p:extLst>
      <p:ext uri="{BB962C8B-B14F-4D97-AF65-F5344CB8AC3E}">
        <p14:creationId xmlns:p14="http://schemas.microsoft.com/office/powerpoint/2010/main" val="4253210907"/>
      </p:ext>
    </p:extLst>
  </p:cSld>
  <p:clrMapOvr>
    <a:masterClrMapping/>
  </p:clrMapOvr>
  <p:timing>
    <p:tnLst>
      <p:par>
        <p:cTn id="1" dur="indefinite" restart="never" nodeType="tmRoot">
          <p:childTnLst>
            <p:par>
              <p:cTn id="2"/>
            </p:par>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66D37-2231-4F51-B7C9-111154F4296F}"/>
              </a:ext>
            </a:extLst>
          </p:cNvPr>
          <p:cNvSpPr>
            <a:spLocks noGrp="1"/>
          </p:cNvSpPr>
          <p:nvPr>
            <p:ph type="title"/>
          </p:nvPr>
        </p:nvSpPr>
        <p:spPr/>
        <p:txBody>
          <a:bodyPr/>
          <a:lstStyle/>
          <a:p>
            <a:r>
              <a:rPr lang="en-US" sz="2400" b="1" dirty="0">
                <a:solidFill>
                  <a:schemeClr val="tx1"/>
                </a:solidFill>
                <a:latin typeface="Footlight MT Light" panose="0204060206030A020304" pitchFamily="18" charset="0"/>
              </a:rPr>
              <a:t>Circuit Diagram </a:t>
            </a:r>
            <a:endParaRPr lang="en-IN" sz="2400" b="1" dirty="0">
              <a:solidFill>
                <a:schemeClr val="tx1"/>
              </a:solidFill>
              <a:latin typeface="Footlight MT Light" panose="0204060206030A020304" pitchFamily="18" charset="0"/>
            </a:endParaRPr>
          </a:p>
        </p:txBody>
      </p:sp>
      <p:sp>
        <p:nvSpPr>
          <p:cNvPr id="3" name="Slide Number Placeholder 2">
            <a:extLst>
              <a:ext uri="{FF2B5EF4-FFF2-40B4-BE49-F238E27FC236}">
                <a16:creationId xmlns:a16="http://schemas.microsoft.com/office/drawing/2014/main" id="{156E3C42-10FA-4B37-AB45-627A267BD7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a:extLst>
              <a:ext uri="{FF2B5EF4-FFF2-40B4-BE49-F238E27FC236}">
                <a16:creationId xmlns:a16="http://schemas.microsoft.com/office/drawing/2014/main" id="{C569A49A-2F35-4C67-85A4-79DD089CD65A}"/>
              </a:ext>
            </a:extLst>
          </p:cNvPr>
          <p:cNvPicPr>
            <a:picLocks noChangeAspect="1"/>
          </p:cNvPicPr>
          <p:nvPr/>
        </p:nvPicPr>
        <p:blipFill rotWithShape="1">
          <a:blip r:embed="rId2"/>
          <a:srcRect l="24286" t="24942" r="24445" b="643"/>
          <a:stretch/>
        </p:blipFill>
        <p:spPr>
          <a:xfrm>
            <a:off x="3454104" y="195943"/>
            <a:ext cx="5498980" cy="4281714"/>
          </a:xfrm>
          <a:prstGeom prst="rect">
            <a:avLst/>
          </a:prstGeom>
        </p:spPr>
      </p:pic>
      <p:pic>
        <p:nvPicPr>
          <p:cNvPr id="6" name="Picture 5" descr="Diagram, schematic&#10;&#10;Description automatically generated">
            <a:extLst>
              <a:ext uri="{FF2B5EF4-FFF2-40B4-BE49-F238E27FC236}">
                <a16:creationId xmlns:a16="http://schemas.microsoft.com/office/drawing/2014/main" id="{041480FF-0A0E-4450-BC25-DC8EDDEA2D7D}"/>
              </a:ext>
            </a:extLst>
          </p:cNvPr>
          <p:cNvPicPr>
            <a:picLocks noChangeAspect="1"/>
          </p:cNvPicPr>
          <p:nvPr/>
        </p:nvPicPr>
        <p:blipFill rotWithShape="1">
          <a:blip r:embed="rId3"/>
          <a:srcRect l="15952" r="16667"/>
          <a:stretch/>
        </p:blipFill>
        <p:spPr>
          <a:xfrm>
            <a:off x="281668" y="1615395"/>
            <a:ext cx="3172436" cy="1912710"/>
          </a:xfrm>
          <a:prstGeom prst="rect">
            <a:avLst/>
          </a:prstGeom>
        </p:spPr>
      </p:pic>
    </p:spTree>
    <p:extLst>
      <p:ext uri="{BB962C8B-B14F-4D97-AF65-F5344CB8AC3E}">
        <p14:creationId xmlns:p14="http://schemas.microsoft.com/office/powerpoint/2010/main" val="3269099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BFFC-0DBF-4AB3-B053-5CB0A6379776}"/>
              </a:ext>
            </a:extLst>
          </p:cNvPr>
          <p:cNvSpPr>
            <a:spLocks noGrp="1"/>
          </p:cNvSpPr>
          <p:nvPr>
            <p:ph type="title"/>
          </p:nvPr>
        </p:nvSpPr>
        <p:spPr/>
        <p:txBody>
          <a:bodyPr/>
          <a:lstStyle/>
          <a:p>
            <a:r>
              <a:rPr lang="en-US" sz="2400" b="1" dirty="0">
                <a:solidFill>
                  <a:schemeClr val="tx1"/>
                </a:solidFill>
                <a:latin typeface="Footlight MT Light" panose="0204060206030A020304" pitchFamily="18" charset="0"/>
              </a:rPr>
              <a:t>Simulation of Solar Tracker</a:t>
            </a:r>
            <a:endParaRPr lang="en-IN" sz="2400" b="1" dirty="0">
              <a:solidFill>
                <a:schemeClr val="tx1"/>
              </a:solidFill>
              <a:latin typeface="Footlight MT Light" panose="0204060206030A020304" pitchFamily="18" charset="0"/>
            </a:endParaRPr>
          </a:p>
        </p:txBody>
      </p:sp>
      <p:sp>
        <p:nvSpPr>
          <p:cNvPr id="3" name="Slide Number Placeholder 2">
            <a:extLst>
              <a:ext uri="{FF2B5EF4-FFF2-40B4-BE49-F238E27FC236}">
                <a16:creationId xmlns:a16="http://schemas.microsoft.com/office/drawing/2014/main" id="{A0FC5758-7491-4212-822A-8DCB1C8DD6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Picture 4">
            <a:extLst>
              <a:ext uri="{FF2B5EF4-FFF2-40B4-BE49-F238E27FC236}">
                <a16:creationId xmlns:a16="http://schemas.microsoft.com/office/drawing/2014/main" id="{8CD447FD-2C3A-4D1C-920C-EE1CE3969C18}"/>
              </a:ext>
            </a:extLst>
          </p:cNvPr>
          <p:cNvPicPr>
            <a:picLocks noChangeAspect="1"/>
          </p:cNvPicPr>
          <p:nvPr/>
        </p:nvPicPr>
        <p:blipFill rotWithShape="1">
          <a:blip r:embed="rId2"/>
          <a:srcRect t="12515" b="7447"/>
          <a:stretch/>
        </p:blipFill>
        <p:spPr>
          <a:xfrm>
            <a:off x="273393" y="1010720"/>
            <a:ext cx="8084457" cy="3471184"/>
          </a:xfrm>
          <a:prstGeom prst="rect">
            <a:avLst/>
          </a:prstGeom>
        </p:spPr>
      </p:pic>
    </p:spTree>
    <p:extLst>
      <p:ext uri="{BB962C8B-B14F-4D97-AF65-F5344CB8AC3E}">
        <p14:creationId xmlns:p14="http://schemas.microsoft.com/office/powerpoint/2010/main" val="238597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C1E0-606D-4F7D-B3B7-95CE6D5EBFB9}"/>
              </a:ext>
            </a:extLst>
          </p:cNvPr>
          <p:cNvSpPr>
            <a:spLocks noGrp="1"/>
          </p:cNvSpPr>
          <p:nvPr>
            <p:ph type="title"/>
          </p:nvPr>
        </p:nvSpPr>
        <p:spPr/>
        <p:txBody>
          <a:bodyPr/>
          <a:lstStyle/>
          <a:p>
            <a:r>
              <a:rPr lang="en-US" sz="2400" b="1" dirty="0">
                <a:solidFill>
                  <a:schemeClr val="tx1"/>
                </a:solidFill>
                <a:latin typeface="Footlight MT Light" panose="0204060206030A020304" pitchFamily="18" charset="0"/>
              </a:rPr>
              <a:t>Conclusion</a:t>
            </a:r>
            <a:endParaRPr lang="en-IN" sz="2400" b="1" dirty="0">
              <a:solidFill>
                <a:schemeClr val="tx1"/>
              </a:solidFill>
              <a:latin typeface="Footlight MT Light" panose="0204060206030A020304" pitchFamily="18" charset="0"/>
            </a:endParaRPr>
          </a:p>
        </p:txBody>
      </p:sp>
      <p:sp>
        <p:nvSpPr>
          <p:cNvPr id="3" name="Text Placeholder 2">
            <a:extLst>
              <a:ext uri="{FF2B5EF4-FFF2-40B4-BE49-F238E27FC236}">
                <a16:creationId xmlns:a16="http://schemas.microsoft.com/office/drawing/2014/main" id="{CD6F5618-3643-4019-9613-20F374DB2261}"/>
              </a:ext>
            </a:extLst>
          </p:cNvPr>
          <p:cNvSpPr>
            <a:spLocks noGrp="1"/>
          </p:cNvSpPr>
          <p:nvPr>
            <p:ph type="body" idx="1"/>
          </p:nvPr>
        </p:nvSpPr>
        <p:spPr/>
        <p:txBody>
          <a:bodyPr/>
          <a:lstStyle/>
          <a:p>
            <a:pPr algn="just">
              <a:lnSpc>
                <a:spcPct val="115000"/>
              </a:lnSpc>
              <a:spcAft>
                <a:spcPts val="1000"/>
              </a:spcAft>
              <a:tabLst>
                <a:tab pos="976630" algn="l"/>
              </a:tabLs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this project we have observed that this solar inverter is producing energy using solar energy so its eco-friendly, pollution free and its eco-friendly and it is used for the purpose of charging of batteries of Electric Vehicles in less time consumption with high rate of efficiency.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tabLst>
                <a:tab pos="976630" algn="l"/>
              </a:tabLs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this project we made an inverter which is sufficient to supply power to the Electric Vehicle and we have indicated on LCD display battery terminal voltage and output voltage from this observation, the user can get idea about availability of power.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sz="1600" dirty="0"/>
          </a:p>
        </p:txBody>
      </p:sp>
      <p:sp>
        <p:nvSpPr>
          <p:cNvPr id="4" name="Slide Number Placeholder 3">
            <a:extLst>
              <a:ext uri="{FF2B5EF4-FFF2-40B4-BE49-F238E27FC236}">
                <a16:creationId xmlns:a16="http://schemas.microsoft.com/office/drawing/2014/main" id="{B99DF534-F34D-485F-B882-F882B6F009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532489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644C97-198C-4082-916C-AADD479A4247}"/>
              </a:ext>
            </a:extLst>
          </p:cNvPr>
          <p:cNvSpPr>
            <a:spLocks noGrp="1"/>
          </p:cNvSpPr>
          <p:nvPr>
            <p:ph type="title"/>
          </p:nvPr>
        </p:nvSpPr>
        <p:spPr>
          <a:xfrm>
            <a:off x="786150" y="308200"/>
            <a:ext cx="7571700" cy="702600"/>
          </a:xfrm>
        </p:spPr>
        <p:txBody>
          <a:bodyPr/>
          <a:lstStyle/>
          <a:p>
            <a:r>
              <a:rPr lang="en-US" b="1" dirty="0">
                <a:solidFill>
                  <a:schemeClr val="tx1"/>
                </a:solidFill>
                <a:latin typeface="Footlight MT Light" panose="0204060206030A020304" pitchFamily="18" charset="0"/>
              </a:rPr>
              <a:t>Advantage &amp; Disadvantages</a:t>
            </a:r>
            <a:endParaRPr lang="en-IN" b="1" dirty="0">
              <a:solidFill>
                <a:schemeClr val="tx1"/>
              </a:solidFill>
              <a:latin typeface="Footlight MT Light" panose="0204060206030A020304" pitchFamily="18" charset="0"/>
            </a:endParaRPr>
          </a:p>
        </p:txBody>
      </p:sp>
      <p:sp>
        <p:nvSpPr>
          <p:cNvPr id="5" name="Text Placeholder 4">
            <a:extLst>
              <a:ext uri="{FF2B5EF4-FFF2-40B4-BE49-F238E27FC236}">
                <a16:creationId xmlns:a16="http://schemas.microsoft.com/office/drawing/2014/main" id="{5476DB3B-25D5-44F4-B262-D7C5203B8B4A}"/>
              </a:ext>
            </a:extLst>
          </p:cNvPr>
          <p:cNvSpPr>
            <a:spLocks noGrp="1"/>
          </p:cNvSpPr>
          <p:nvPr>
            <p:ph type="body" idx="1"/>
          </p:nvPr>
        </p:nvSpPr>
        <p:spPr/>
        <p:txBody>
          <a:bodyPr numCol="1"/>
          <a:lstStyle/>
          <a:p>
            <a:pPr marL="76200" indent="0">
              <a:buNone/>
            </a:pPr>
            <a:r>
              <a:rPr lang="en-US" sz="1400" b="1" dirty="0">
                <a:latin typeface="Lucida Calligraphy" panose="03010101010101010101" pitchFamily="66" charset="0"/>
              </a:rPr>
              <a:t>Advantages</a:t>
            </a:r>
          </a:p>
          <a:p>
            <a:pPr marL="76200" indent="0">
              <a:buNone/>
            </a:pPr>
            <a:r>
              <a:rPr lang="en-US" sz="1200" dirty="0"/>
              <a:t>1. 100% Clean Energy usage for EV charging</a:t>
            </a:r>
          </a:p>
          <a:p>
            <a:pPr marL="76200" indent="0">
              <a:buNone/>
            </a:pPr>
            <a:r>
              <a:rPr lang="en-US" sz="1200" dirty="0"/>
              <a:t>2. Making it as a rooftop solar feeding charger can also be utilized by household when EV is not charging.</a:t>
            </a:r>
          </a:p>
          <a:p>
            <a:pPr marL="76200" indent="0">
              <a:buNone/>
            </a:pPr>
            <a:r>
              <a:rPr lang="en-US" sz="1200" dirty="0"/>
              <a:t>3. If designed as a charging station the station can act as mini solar plant which can provide power to grid when </a:t>
            </a:r>
            <a:r>
              <a:rPr lang="en-US" sz="1200" dirty="0" err="1"/>
              <a:t>Evs</a:t>
            </a:r>
            <a:r>
              <a:rPr lang="en-US" sz="1200" dirty="0"/>
              <a:t> </a:t>
            </a:r>
          </a:p>
          <a:p>
            <a:pPr marL="76200" indent="0">
              <a:buNone/>
            </a:pPr>
            <a:r>
              <a:rPr lang="en-US" sz="1200" dirty="0"/>
              <a:t>     is not being charged.</a:t>
            </a:r>
          </a:p>
          <a:p>
            <a:pPr marL="76200" indent="0">
              <a:buNone/>
            </a:pPr>
            <a:endParaRPr lang="en-US" sz="1200" dirty="0"/>
          </a:p>
          <a:p>
            <a:pPr marL="76200" indent="0">
              <a:buNone/>
            </a:pPr>
            <a:r>
              <a:rPr lang="en-US" sz="1400" b="1" dirty="0">
                <a:latin typeface="Lucida Calligraphy" panose="03010101010101010101" pitchFamily="66" charset="0"/>
              </a:rPr>
              <a:t>Disadvantages</a:t>
            </a:r>
          </a:p>
          <a:p>
            <a:pPr marL="76200" indent="0">
              <a:buNone/>
            </a:pPr>
            <a:r>
              <a:rPr lang="en-US" sz="1200" dirty="0">
                <a:latin typeface="+mn-lt"/>
              </a:rPr>
              <a:t>1. Whether must be clear otherwise the Solar Panel doesn’t get sun light results less and slow charging.</a:t>
            </a:r>
          </a:p>
          <a:p>
            <a:pPr marL="76200" indent="0">
              <a:buNone/>
            </a:pPr>
            <a:endParaRPr lang="en-IN" sz="1400" dirty="0"/>
          </a:p>
        </p:txBody>
      </p:sp>
      <p:sp>
        <p:nvSpPr>
          <p:cNvPr id="3" name="Slide Number Placeholder 2">
            <a:extLst>
              <a:ext uri="{FF2B5EF4-FFF2-40B4-BE49-F238E27FC236}">
                <a16:creationId xmlns:a16="http://schemas.microsoft.com/office/drawing/2014/main" id="{63D4A286-172E-4B64-9E3E-7FAB783222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56341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691808" y="75761"/>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CONTENTS</a:t>
            </a:r>
            <a:endParaRPr dirty="0"/>
          </a:p>
        </p:txBody>
      </p:sp>
      <p:sp>
        <p:nvSpPr>
          <p:cNvPr id="76" name="Google Shape;76;p13"/>
          <p:cNvSpPr txBox="1"/>
          <p:nvPr/>
        </p:nvSpPr>
        <p:spPr>
          <a:xfrm>
            <a:off x="691808" y="581561"/>
            <a:ext cx="6166193" cy="4168290"/>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buClr>
                <a:schemeClr val="dk1"/>
              </a:buClr>
              <a:buSzPts val="1100"/>
            </a:pPr>
            <a:r>
              <a:rPr lang="en-US" dirty="0">
                <a:solidFill>
                  <a:srgbClr val="263238"/>
                </a:solidFill>
                <a:latin typeface="Source Sans Pro"/>
                <a:ea typeface="Source Sans Pro"/>
                <a:cs typeface="Source Sans Pro"/>
                <a:sym typeface="Source Sans Pro"/>
              </a:rPr>
              <a:t>Stage 1   </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1.1     Introduction to Solar PV Invertor</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1.2      Construction of Solar PV Invertor</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1.2.1      Circuit Diagram</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1.2.2       Simulation</a:t>
            </a:r>
          </a:p>
          <a:p>
            <a:pPr lvl="0" algn="l" rtl="0">
              <a:spcBef>
                <a:spcPts val="600"/>
              </a:spcBef>
              <a:spcAft>
                <a:spcPts val="0"/>
              </a:spcAft>
              <a:buClr>
                <a:schemeClr val="dk1"/>
              </a:buClr>
              <a:buSzPts val="1100"/>
            </a:pPr>
            <a:r>
              <a:rPr lang="en-US" dirty="0">
                <a:solidFill>
                  <a:srgbClr val="263238"/>
                </a:solidFill>
                <a:latin typeface="Source Sans Pro"/>
                <a:ea typeface="Source Sans Pro"/>
                <a:cs typeface="Source Sans Pro"/>
                <a:sym typeface="Source Sans Pro"/>
              </a:rPr>
              <a:t>Stage 2  </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2.1     Introduction to Solar PV Invertor for EVs</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2.2      Construction of Solar PV Invertor for EVs</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2.2.1      Circuit Diagram</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2.2.2       Simulation</a:t>
            </a:r>
          </a:p>
          <a:p>
            <a:pPr lvl="0" algn="l" rtl="0">
              <a:spcBef>
                <a:spcPts val="600"/>
              </a:spcBef>
              <a:spcAft>
                <a:spcPts val="0"/>
              </a:spcAft>
              <a:buClr>
                <a:schemeClr val="dk1"/>
              </a:buClr>
              <a:buSzPts val="1100"/>
            </a:pPr>
            <a:r>
              <a:rPr lang="en-US" dirty="0">
                <a:solidFill>
                  <a:srgbClr val="263238"/>
                </a:solidFill>
                <a:latin typeface="Source Sans Pro"/>
                <a:ea typeface="Source Sans Pro"/>
                <a:cs typeface="Source Sans Pro"/>
                <a:sym typeface="Source Sans Pro"/>
              </a:rPr>
              <a:t>Stage 3  </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3.1     Solar PV Batteries and Charging</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3.2      Design of Batteries and Charging Station</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3.3       Solar Tracker</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3.4       Circuit Design &amp; Simulation of Solar Tracker</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3.5      Advantages and Disadvantages </a:t>
            </a:r>
          </a:p>
          <a:p>
            <a:pPr lvl="0" algn="l" rtl="0">
              <a:spcBef>
                <a:spcPts val="600"/>
              </a:spcBef>
              <a:spcAft>
                <a:spcPts val="0"/>
              </a:spcAft>
              <a:buClr>
                <a:schemeClr val="dk1"/>
              </a:buClr>
              <a:buSzPts val="1100"/>
            </a:pPr>
            <a:r>
              <a:rPr lang="en-US" sz="1000" dirty="0">
                <a:solidFill>
                  <a:srgbClr val="263238"/>
                </a:solidFill>
                <a:latin typeface="Source Sans Pro"/>
                <a:ea typeface="Source Sans Pro"/>
                <a:cs typeface="Source Sans Pro"/>
                <a:sym typeface="Source Sans Pro"/>
              </a:rPr>
              <a:t>	3.6      Future Scope</a:t>
            </a:r>
            <a:endParaRPr lang="en-IN" sz="1000" dirty="0">
              <a:solidFill>
                <a:srgbClr val="263238"/>
              </a:solidFill>
              <a:latin typeface="Source Sans Pro"/>
              <a:ea typeface="Source Sans Pro"/>
              <a:cs typeface="Source Sans Pro"/>
              <a:sym typeface="Source Sans Pro"/>
            </a:endParaRPr>
          </a:p>
          <a:p>
            <a:pPr marL="342900" lvl="0" indent="-342900" algn="l" rtl="0">
              <a:spcBef>
                <a:spcPts val="600"/>
              </a:spcBef>
              <a:spcAft>
                <a:spcPts val="0"/>
              </a:spcAft>
              <a:buFont typeface="+mj-lt"/>
              <a:buAutoNum type="arabicPeriod"/>
            </a:pPr>
            <a:endParaRPr dirty="0">
              <a:solidFill>
                <a:srgbClr val="263238"/>
              </a:solidFill>
              <a:latin typeface="Source Sans Pro"/>
              <a:ea typeface="Source Sans Pro"/>
              <a:cs typeface="Source Sans Pro"/>
              <a:sym typeface="Source Sans Pro"/>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FBA5-FD0A-4DB4-8129-659A2D3F9B4B}"/>
              </a:ext>
            </a:extLst>
          </p:cNvPr>
          <p:cNvSpPr>
            <a:spLocks noGrp="1"/>
          </p:cNvSpPr>
          <p:nvPr>
            <p:ph type="title"/>
          </p:nvPr>
        </p:nvSpPr>
        <p:spPr>
          <a:xfrm>
            <a:off x="684550" y="-43100"/>
            <a:ext cx="7571700" cy="702600"/>
          </a:xfrm>
        </p:spPr>
        <p:txBody>
          <a:bodyPr/>
          <a:lstStyle/>
          <a:p>
            <a:r>
              <a:rPr lang="en-US" b="1" dirty="0">
                <a:solidFill>
                  <a:schemeClr val="tx1"/>
                </a:solidFill>
                <a:latin typeface="Footlight MT Light" panose="0204060206030A020304" pitchFamily="18" charset="0"/>
              </a:rPr>
              <a:t>Future Scope</a:t>
            </a:r>
            <a:endParaRPr lang="en-IN" b="1" dirty="0">
              <a:solidFill>
                <a:schemeClr val="tx1"/>
              </a:solidFill>
              <a:latin typeface="Footlight MT Light" panose="0204060206030A020304" pitchFamily="18" charset="0"/>
            </a:endParaRPr>
          </a:p>
        </p:txBody>
      </p:sp>
      <p:sp>
        <p:nvSpPr>
          <p:cNvPr id="3" name="Text Placeholder 2">
            <a:extLst>
              <a:ext uri="{FF2B5EF4-FFF2-40B4-BE49-F238E27FC236}">
                <a16:creationId xmlns:a16="http://schemas.microsoft.com/office/drawing/2014/main" id="{F93A19AF-2490-4F8A-BA1E-DA9906722957}"/>
              </a:ext>
            </a:extLst>
          </p:cNvPr>
          <p:cNvSpPr>
            <a:spLocks noGrp="1"/>
          </p:cNvSpPr>
          <p:nvPr>
            <p:ph type="body" idx="1"/>
          </p:nvPr>
        </p:nvSpPr>
        <p:spPr>
          <a:xfrm>
            <a:off x="684550" y="659500"/>
            <a:ext cx="7571700" cy="3573600"/>
          </a:xfrm>
        </p:spPr>
        <p:txBody>
          <a:bodyPr/>
          <a:lstStyle/>
          <a:p>
            <a:pPr marL="76200" indent="0">
              <a:buNone/>
            </a:pPr>
            <a:r>
              <a:rPr lang="en-US" sz="1200" dirty="0"/>
              <a:t>1.       In future we can use it household usages like CNG Gas Cylinders.</a:t>
            </a:r>
          </a:p>
          <a:p>
            <a:pPr marL="76200" indent="0">
              <a:buNone/>
            </a:pPr>
            <a:endParaRPr lang="en-IN" sz="1200" dirty="0"/>
          </a:p>
        </p:txBody>
      </p:sp>
      <p:sp>
        <p:nvSpPr>
          <p:cNvPr id="4" name="Slide Number Placeholder 3">
            <a:extLst>
              <a:ext uri="{FF2B5EF4-FFF2-40B4-BE49-F238E27FC236}">
                <a16:creationId xmlns:a16="http://schemas.microsoft.com/office/drawing/2014/main" id="{C4090FAA-EB8F-4182-B0F7-5776BE739C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764821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Thanks!</a:t>
            </a:r>
            <a:endParaRPr sz="6000" b="1" dirty="0"/>
          </a:p>
        </p:txBody>
      </p:sp>
      <p:sp>
        <p:nvSpPr>
          <p:cNvPr id="404" name="Google Shape;404;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7600289" y="79173"/>
            <a:ext cx="1381471" cy="475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Lucida Calligraphy" panose="03010101010101010101" pitchFamily="66" charset="0"/>
              </a:rPr>
              <a:t>STAGE-1</a:t>
            </a:r>
            <a:endParaRPr b="1" dirty="0">
              <a:latin typeface="Lucida Calligraphy" panose="03010101010101010101" pitchFamily="66" charset="0"/>
            </a:endParaRPr>
          </a:p>
        </p:txBody>
      </p:sp>
      <p:sp>
        <p:nvSpPr>
          <p:cNvPr id="86" name="Google Shape;86;p14"/>
          <p:cNvSpPr txBox="1">
            <a:spLocks noGrp="1"/>
          </p:cNvSpPr>
          <p:nvPr>
            <p:ph type="subTitle" idx="4294967295"/>
          </p:nvPr>
        </p:nvSpPr>
        <p:spPr>
          <a:xfrm>
            <a:off x="1637500" y="784935"/>
            <a:ext cx="5642100" cy="464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latin typeface="Footlight MT Light" panose="0204060206030A020304" pitchFamily="18" charset="0"/>
              </a:rPr>
              <a:t>PV Solar Invertor </a:t>
            </a:r>
            <a:endParaRPr sz="2400" b="1" dirty="0">
              <a:latin typeface="Footlight MT Light" panose="0204060206030A020304" pitchFamily="18" charset="0"/>
            </a:endParaRPr>
          </a:p>
        </p:txBody>
      </p:sp>
      <p:sp>
        <p:nvSpPr>
          <p:cNvPr id="87" name="Google Shape;87;p14"/>
          <p:cNvSpPr txBox="1">
            <a:spLocks noGrp="1"/>
          </p:cNvSpPr>
          <p:nvPr>
            <p:ph type="body" idx="4294967295"/>
          </p:nvPr>
        </p:nvSpPr>
        <p:spPr>
          <a:xfrm>
            <a:off x="1637500" y="1331275"/>
            <a:ext cx="3159471" cy="2461500"/>
          </a:xfrm>
          <a:prstGeom prst="rect">
            <a:avLst/>
          </a:prstGeom>
        </p:spPr>
        <p:txBody>
          <a:bodyPr spcFirstLastPara="1" wrap="square" lIns="91425" tIns="91425" rIns="91425" bIns="91425" anchor="t" anchorCtr="0">
            <a:noAutofit/>
          </a:bodyPr>
          <a:lstStyle/>
          <a:p>
            <a:pPr marL="0" indent="0" algn="just">
              <a:buNone/>
            </a:pPr>
            <a:r>
              <a:rPr lang="en-US" sz="1000" i="0" dirty="0">
                <a:solidFill>
                  <a:schemeClr val="tx1"/>
                </a:solidFill>
                <a:effectLst/>
                <a:latin typeface="Arial" panose="020B0604020202020204" pitchFamily="34" charset="0"/>
              </a:rPr>
              <a:t>A solar inverter or PV inverter, is a type of electrical converter which converts the variable </a:t>
            </a:r>
            <a:r>
              <a:rPr lang="en-US" sz="1000" dirty="0">
                <a:solidFill>
                  <a:schemeClr val="tx1"/>
                </a:solidFill>
                <a:latin typeface="Arial" panose="020B0604020202020204" pitchFamily="34" charset="0"/>
              </a:rPr>
              <a:t>direct current</a:t>
            </a:r>
            <a:r>
              <a:rPr lang="en-US" sz="1000" i="0" dirty="0">
                <a:solidFill>
                  <a:schemeClr val="tx1"/>
                </a:solidFill>
                <a:effectLst/>
                <a:latin typeface="Arial" panose="020B0604020202020204" pitchFamily="34" charset="0"/>
              </a:rPr>
              <a:t> (DC) output of a </a:t>
            </a:r>
            <a:r>
              <a:rPr lang="en-US" sz="1000" dirty="0">
                <a:solidFill>
                  <a:schemeClr val="tx1"/>
                </a:solidFill>
                <a:latin typeface="Arial" panose="020B0604020202020204" pitchFamily="34" charset="0"/>
              </a:rPr>
              <a:t>photovoltaic</a:t>
            </a:r>
            <a:r>
              <a:rPr lang="en-US" sz="1000" i="0" dirty="0">
                <a:solidFill>
                  <a:schemeClr val="tx1"/>
                </a:solidFill>
                <a:effectLst/>
                <a:latin typeface="Arial" panose="020B0604020202020204" pitchFamily="34" charset="0"/>
              </a:rPr>
              <a:t> (PV) </a:t>
            </a:r>
            <a:r>
              <a:rPr lang="en-US" sz="1000" dirty="0">
                <a:solidFill>
                  <a:schemeClr val="tx1"/>
                </a:solidFill>
                <a:latin typeface="Arial" panose="020B0604020202020204" pitchFamily="34" charset="0"/>
              </a:rPr>
              <a:t>solar panel</a:t>
            </a:r>
            <a:r>
              <a:rPr lang="en-US" sz="1000" i="0" dirty="0">
                <a:solidFill>
                  <a:schemeClr val="tx1"/>
                </a:solidFill>
                <a:effectLst/>
                <a:latin typeface="Arial" panose="020B0604020202020204" pitchFamily="34" charset="0"/>
              </a:rPr>
              <a:t> into a </a:t>
            </a:r>
            <a:r>
              <a:rPr lang="en-US" sz="1000" dirty="0">
                <a:solidFill>
                  <a:schemeClr val="tx1"/>
                </a:solidFill>
                <a:latin typeface="Arial" panose="020B0604020202020204" pitchFamily="34" charset="0"/>
              </a:rPr>
              <a:t>utility frequency</a:t>
            </a:r>
            <a:r>
              <a:rPr lang="en-US" sz="1000" i="0" dirty="0">
                <a:solidFill>
                  <a:schemeClr val="tx1"/>
                </a:solidFill>
                <a:effectLst/>
                <a:latin typeface="Arial" panose="020B0604020202020204" pitchFamily="34" charset="0"/>
              </a:rPr>
              <a:t> </a:t>
            </a:r>
            <a:r>
              <a:rPr lang="en-US" sz="1000" dirty="0">
                <a:solidFill>
                  <a:schemeClr val="tx1"/>
                </a:solidFill>
                <a:latin typeface="Arial" panose="020B0604020202020204" pitchFamily="34" charset="0"/>
              </a:rPr>
              <a:t>alternating current</a:t>
            </a:r>
            <a:r>
              <a:rPr lang="en-US" sz="1000" i="0" dirty="0">
                <a:solidFill>
                  <a:schemeClr val="tx1"/>
                </a:solidFill>
                <a:effectLst/>
                <a:latin typeface="Arial" panose="020B0604020202020204" pitchFamily="34" charset="0"/>
              </a:rPr>
              <a:t> (AC) that can be fed into a commercial electrical </a:t>
            </a:r>
            <a:r>
              <a:rPr lang="en-US" sz="1000" dirty="0">
                <a:solidFill>
                  <a:schemeClr val="tx1"/>
                </a:solidFill>
                <a:latin typeface="Arial" panose="020B0604020202020204" pitchFamily="34" charset="0"/>
              </a:rPr>
              <a:t>grid</a:t>
            </a:r>
            <a:r>
              <a:rPr lang="en-US" sz="1000" i="0" dirty="0">
                <a:solidFill>
                  <a:schemeClr val="tx1"/>
                </a:solidFill>
                <a:effectLst/>
                <a:latin typeface="Arial" panose="020B0604020202020204" pitchFamily="34" charset="0"/>
              </a:rPr>
              <a:t> or used by a local, </a:t>
            </a:r>
            <a:r>
              <a:rPr lang="en-US" sz="1000" dirty="0">
                <a:solidFill>
                  <a:schemeClr val="tx1"/>
                </a:solidFill>
                <a:latin typeface="Arial" panose="020B0604020202020204" pitchFamily="34" charset="0"/>
              </a:rPr>
              <a:t>off-grid</a:t>
            </a:r>
            <a:r>
              <a:rPr lang="en-US" sz="1000" i="0" dirty="0">
                <a:solidFill>
                  <a:schemeClr val="tx1"/>
                </a:solidFill>
                <a:effectLst/>
                <a:latin typeface="Arial" panose="020B0604020202020204" pitchFamily="34" charset="0"/>
              </a:rPr>
              <a:t> electrical network or for the purpose of green fuel in EVs.</a:t>
            </a:r>
          </a:p>
          <a:p>
            <a:pPr marL="0" indent="0" algn="just">
              <a:buNone/>
            </a:pPr>
            <a:endParaRPr lang="en-US" sz="1000" dirty="0">
              <a:solidFill>
                <a:schemeClr val="tx1"/>
              </a:solidFill>
              <a:latin typeface="Arial" panose="020B0604020202020204" pitchFamily="34" charset="0"/>
            </a:endParaRP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Picture 1">
            <a:extLst>
              <a:ext uri="{FF2B5EF4-FFF2-40B4-BE49-F238E27FC236}">
                <a16:creationId xmlns:a16="http://schemas.microsoft.com/office/drawing/2014/main" id="{5A3CAC1A-C80F-43A0-86D8-B095D9294973}"/>
              </a:ext>
            </a:extLst>
          </p:cNvPr>
          <p:cNvPicPr>
            <a:picLocks noChangeAspect="1"/>
          </p:cNvPicPr>
          <p:nvPr/>
        </p:nvPicPr>
        <p:blipFill>
          <a:blip r:embed="rId4"/>
          <a:stretch>
            <a:fillRect/>
          </a:stretch>
        </p:blipFill>
        <p:spPr>
          <a:xfrm>
            <a:off x="4901156" y="717647"/>
            <a:ext cx="4016659" cy="2314347"/>
          </a:xfrm>
          <a:prstGeom prst="rect">
            <a:avLst/>
          </a:prstGeom>
        </p:spPr>
      </p:pic>
      <p:sp>
        <p:nvSpPr>
          <p:cNvPr id="12" name="Google Shape;86;p14">
            <a:extLst>
              <a:ext uri="{FF2B5EF4-FFF2-40B4-BE49-F238E27FC236}">
                <a16:creationId xmlns:a16="http://schemas.microsoft.com/office/drawing/2014/main" id="{BFD2814F-ECC2-4B6C-8BAC-A13E90302EA5}"/>
              </a:ext>
            </a:extLst>
          </p:cNvPr>
          <p:cNvSpPr txBox="1">
            <a:spLocks/>
          </p:cNvSpPr>
          <p:nvPr/>
        </p:nvSpPr>
        <p:spPr>
          <a:xfrm>
            <a:off x="1581989" y="2574221"/>
            <a:ext cx="564210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IN" sz="1600" b="1" dirty="0">
                <a:latin typeface="Footlight MT Light" panose="0204060206030A020304" pitchFamily="18" charset="0"/>
              </a:rPr>
              <a:t>Block Diagram PV Solar Invertor </a:t>
            </a:r>
          </a:p>
        </p:txBody>
      </p:sp>
      <p:pic>
        <p:nvPicPr>
          <p:cNvPr id="3" name="Picture 2">
            <a:extLst>
              <a:ext uri="{FF2B5EF4-FFF2-40B4-BE49-F238E27FC236}">
                <a16:creationId xmlns:a16="http://schemas.microsoft.com/office/drawing/2014/main" id="{F77939EF-9669-4A96-8C93-B05F18C5154C}"/>
              </a:ext>
            </a:extLst>
          </p:cNvPr>
          <p:cNvPicPr>
            <a:picLocks noChangeAspect="1"/>
          </p:cNvPicPr>
          <p:nvPr/>
        </p:nvPicPr>
        <p:blipFill>
          <a:blip r:embed="rId5"/>
          <a:stretch>
            <a:fillRect/>
          </a:stretch>
        </p:blipFill>
        <p:spPr>
          <a:xfrm>
            <a:off x="1689958" y="3013616"/>
            <a:ext cx="3678917" cy="19048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2071-4FE4-4536-8FD2-D984F4C62253}"/>
              </a:ext>
            </a:extLst>
          </p:cNvPr>
          <p:cNvSpPr>
            <a:spLocks noGrp="1"/>
          </p:cNvSpPr>
          <p:nvPr>
            <p:ph type="title"/>
          </p:nvPr>
        </p:nvSpPr>
        <p:spPr/>
        <p:txBody>
          <a:bodyPr/>
          <a:lstStyle/>
          <a:p>
            <a:r>
              <a:rPr lang="en-US" sz="2400" b="1" dirty="0">
                <a:solidFill>
                  <a:schemeClr val="tx1"/>
                </a:solidFill>
                <a:latin typeface="Footlight MT Light" panose="0204060206030A020304" pitchFamily="18" charset="0"/>
              </a:rPr>
              <a:t>Circuit Power Flow Diagram </a:t>
            </a:r>
            <a:endParaRPr lang="en-IN" sz="2400" b="1" dirty="0">
              <a:solidFill>
                <a:schemeClr val="tx1"/>
              </a:solidFill>
              <a:latin typeface="Footlight MT Light" panose="0204060206030A020304" pitchFamily="18" charset="0"/>
            </a:endParaRPr>
          </a:p>
        </p:txBody>
      </p:sp>
      <p:sp>
        <p:nvSpPr>
          <p:cNvPr id="5" name="Slide Number Placeholder 4">
            <a:extLst>
              <a:ext uri="{FF2B5EF4-FFF2-40B4-BE49-F238E27FC236}">
                <a16:creationId xmlns:a16="http://schemas.microsoft.com/office/drawing/2014/main" id="{F2A06B7D-E5BD-485D-954A-8428F7BE0C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8" name="Picture 7">
            <a:extLst>
              <a:ext uri="{FF2B5EF4-FFF2-40B4-BE49-F238E27FC236}">
                <a16:creationId xmlns:a16="http://schemas.microsoft.com/office/drawing/2014/main" id="{C6388CCE-0511-48CD-AED5-6FFD84BAEA2B}"/>
              </a:ext>
            </a:extLst>
          </p:cNvPr>
          <p:cNvPicPr>
            <a:picLocks noChangeAspect="1"/>
          </p:cNvPicPr>
          <p:nvPr/>
        </p:nvPicPr>
        <p:blipFill>
          <a:blip r:embed="rId2"/>
          <a:stretch>
            <a:fillRect/>
          </a:stretch>
        </p:blipFill>
        <p:spPr>
          <a:xfrm>
            <a:off x="4682565" y="2221948"/>
            <a:ext cx="4155151" cy="2175256"/>
          </a:xfrm>
          <a:prstGeom prst="rect">
            <a:avLst/>
          </a:prstGeom>
        </p:spPr>
      </p:pic>
      <p:sp>
        <p:nvSpPr>
          <p:cNvPr id="9" name="Google Shape;76;p13">
            <a:extLst>
              <a:ext uri="{FF2B5EF4-FFF2-40B4-BE49-F238E27FC236}">
                <a16:creationId xmlns:a16="http://schemas.microsoft.com/office/drawing/2014/main" id="{80AD05A7-0988-4E93-898B-17C9B4AC018A}"/>
              </a:ext>
            </a:extLst>
          </p:cNvPr>
          <p:cNvSpPr txBox="1"/>
          <p:nvPr/>
        </p:nvSpPr>
        <p:spPr>
          <a:xfrm>
            <a:off x="786150" y="1010720"/>
            <a:ext cx="3996307" cy="3508766"/>
          </a:xfrm>
          <a:prstGeom prst="rect">
            <a:avLst/>
          </a:prstGeom>
          <a:noFill/>
          <a:ln>
            <a:noFill/>
          </a:ln>
        </p:spPr>
        <p:txBody>
          <a:bodyPr spcFirstLastPara="1" wrap="square" lIns="91425" tIns="91425" rIns="91425" bIns="91425" anchor="t" anchorCtr="0">
            <a:noAutofit/>
          </a:bodyPr>
          <a:lstStyle/>
          <a:p>
            <a:pPr marL="342900" indent="-342900" algn="just">
              <a:spcBef>
                <a:spcPts val="600"/>
              </a:spcBef>
              <a:buClr>
                <a:schemeClr val="dk1"/>
              </a:buClr>
              <a:buSzPts val="1100"/>
              <a:buFont typeface="+mj-lt"/>
              <a:buAutoNum type="arabicPeriod"/>
            </a:pPr>
            <a:r>
              <a:rPr lang="en-US" sz="1200" dirty="0"/>
              <a:t>The Circuit diagram of Solar PV Inverter is such      that the Solar Panels are connected in series with the Microcontroller ATMega328 to get maximum voltage or Power from the Sun</a:t>
            </a:r>
            <a:r>
              <a:rPr lang="en-US" sz="1400" dirty="0"/>
              <a:t>.</a:t>
            </a:r>
          </a:p>
          <a:p>
            <a:pPr algn="just">
              <a:spcBef>
                <a:spcPts val="600"/>
              </a:spcBef>
              <a:buClr>
                <a:schemeClr val="dk1"/>
              </a:buClr>
              <a:buSzPts val="1100"/>
            </a:pPr>
            <a:r>
              <a:rPr lang="en-US" b="1" dirty="0">
                <a:latin typeface="Footlight MT Light" panose="0204060206030A020304" pitchFamily="18" charset="0"/>
              </a:rPr>
              <a:t>Components Used in Solar PV Invertor</a:t>
            </a:r>
          </a:p>
          <a:p>
            <a:pPr marL="342900" marR="0" lvl="0" indent="-342900" algn="l" rtl="0">
              <a:lnSpc>
                <a:spcPct val="107000"/>
              </a:lnSpc>
              <a:spcBef>
                <a:spcPts val="1495"/>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Solar panel – 12V</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LM317 voltage regulator</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DC battery- 12V</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IC CD4047</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Diode – 1n4007</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Capacitor – 0.1uf , 0.01uf, 2200uf, 22uf</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Schottky diode – 3A, 50V</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Resistors – 220, 680,820</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Variable Resistor – 2k,</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Transformer - 230 v , 2A, 50hz</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Switch SPST</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LED</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N- channel MOSFET –IRF540</a:t>
            </a:r>
            <a:endParaRPr lang="en-US" sz="900" dirty="0">
              <a:solidFill>
                <a:srgbClr val="000000"/>
              </a:solidFill>
              <a:latin typeface="Calibri"/>
              <a:ea typeface="Calibri"/>
              <a:cs typeface="Calibri"/>
              <a:sym typeface="Calibri"/>
            </a:endParaRPr>
          </a:p>
          <a:p>
            <a:pPr marL="342900" marR="0" lvl="0" indent="-342900" algn="l" rtl="0">
              <a:lnSpc>
                <a:spcPct val="107000"/>
              </a:lnSpc>
              <a:spcBef>
                <a:spcPts val="0"/>
              </a:spcBef>
              <a:spcAft>
                <a:spcPts val="0"/>
              </a:spcAft>
              <a:buClr>
                <a:srgbClr val="000000"/>
              </a:buClr>
              <a:buSzPts val="1800"/>
              <a:buFont typeface="Arial" panose="020B0604020202020204" pitchFamily="34" charset="0"/>
              <a:buChar char="•"/>
            </a:pPr>
            <a:r>
              <a:rPr lang="en-US" sz="900" dirty="0">
                <a:solidFill>
                  <a:srgbClr val="000000"/>
                </a:solidFill>
                <a:latin typeface="Times New Roman"/>
                <a:ea typeface="Times New Roman"/>
                <a:cs typeface="Times New Roman"/>
                <a:sym typeface="Times New Roman"/>
              </a:rPr>
              <a:t>Connecting wires</a:t>
            </a:r>
            <a:endParaRPr lang="en-US" sz="900" dirty="0">
              <a:solidFill>
                <a:srgbClr val="000000"/>
              </a:solidFill>
              <a:latin typeface="Calibri"/>
              <a:ea typeface="Calibri"/>
              <a:cs typeface="Calibri"/>
              <a:sym typeface="Calibri"/>
            </a:endParaRPr>
          </a:p>
          <a:p>
            <a:pPr marL="342900" indent="-342900" algn="just">
              <a:spcBef>
                <a:spcPts val="600"/>
              </a:spcBef>
              <a:buClr>
                <a:schemeClr val="dk1"/>
              </a:buClr>
              <a:buSzPts val="1100"/>
              <a:buFont typeface="+mj-lt"/>
              <a:buAutoNum type="arabicPeriod"/>
            </a:pPr>
            <a:endParaRPr lang="en-US" sz="1400" b="1" dirty="0">
              <a:latin typeface="Footlight MT Light" panose="0204060206030A020304" pitchFamily="18" charset="0"/>
            </a:endParaRPr>
          </a:p>
          <a:p>
            <a:pPr marL="342900" lvl="0" indent="-342900" algn="l" rtl="0">
              <a:spcBef>
                <a:spcPts val="600"/>
              </a:spcBef>
              <a:spcAft>
                <a:spcPts val="0"/>
              </a:spcAft>
              <a:buClr>
                <a:schemeClr val="dk1"/>
              </a:buClr>
              <a:buSzPts val="1100"/>
              <a:buFont typeface="+mj-lt"/>
              <a:buAutoNum type="arabicPeriod"/>
            </a:pPr>
            <a:endParaRPr lang="en-US"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54608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B812-59AB-456E-833B-EBC3416EC665}"/>
              </a:ext>
            </a:extLst>
          </p:cNvPr>
          <p:cNvSpPr>
            <a:spLocks noGrp="1"/>
          </p:cNvSpPr>
          <p:nvPr>
            <p:ph type="title"/>
          </p:nvPr>
        </p:nvSpPr>
        <p:spPr>
          <a:xfrm>
            <a:off x="670036" y="158479"/>
            <a:ext cx="7571700" cy="702600"/>
          </a:xfrm>
        </p:spPr>
        <p:txBody>
          <a:bodyPr/>
          <a:lstStyle/>
          <a:p>
            <a:r>
              <a:rPr lang="en-US" sz="2400" b="1" dirty="0">
                <a:solidFill>
                  <a:schemeClr val="tx1"/>
                </a:solidFill>
                <a:latin typeface="Footlight MT Light" panose="0204060206030A020304" pitchFamily="18" charset="0"/>
              </a:rPr>
              <a:t>Circuit Diagram of Solar Invertor </a:t>
            </a:r>
            <a:endParaRPr lang="en-IN" sz="2400" b="1" dirty="0">
              <a:solidFill>
                <a:schemeClr val="tx1"/>
              </a:solidFill>
              <a:latin typeface="Footlight MT Light" panose="0204060206030A020304" pitchFamily="18" charset="0"/>
            </a:endParaRPr>
          </a:p>
        </p:txBody>
      </p:sp>
      <p:sp>
        <p:nvSpPr>
          <p:cNvPr id="3" name="Slide Number Placeholder 2">
            <a:extLst>
              <a:ext uri="{FF2B5EF4-FFF2-40B4-BE49-F238E27FC236}">
                <a16:creationId xmlns:a16="http://schemas.microsoft.com/office/drawing/2014/main" id="{77BE0776-B471-467C-9E9C-BE792899D0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C48807E9-43F9-47E4-9662-088A6BC5FCBA}"/>
              </a:ext>
            </a:extLst>
          </p:cNvPr>
          <p:cNvPicPr>
            <a:picLocks noChangeAspect="1"/>
          </p:cNvPicPr>
          <p:nvPr/>
        </p:nvPicPr>
        <p:blipFill rotWithShape="1">
          <a:blip r:embed="rId2"/>
          <a:srcRect l="3253" t="4995" r="5000" b="9311"/>
          <a:stretch/>
        </p:blipFill>
        <p:spPr>
          <a:xfrm>
            <a:off x="377371" y="751165"/>
            <a:ext cx="8389257" cy="3998686"/>
          </a:xfrm>
          <a:prstGeom prst="rect">
            <a:avLst/>
          </a:prstGeom>
        </p:spPr>
      </p:pic>
    </p:spTree>
    <p:extLst>
      <p:ext uri="{BB962C8B-B14F-4D97-AF65-F5344CB8AC3E}">
        <p14:creationId xmlns:p14="http://schemas.microsoft.com/office/powerpoint/2010/main" val="93488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8D6DC-26D8-4216-A384-4657EEE7D4C0}"/>
              </a:ext>
            </a:extLst>
          </p:cNvPr>
          <p:cNvSpPr>
            <a:spLocks noGrp="1"/>
          </p:cNvSpPr>
          <p:nvPr>
            <p:ph type="title"/>
          </p:nvPr>
        </p:nvSpPr>
        <p:spPr/>
        <p:txBody>
          <a:bodyPr/>
          <a:lstStyle/>
          <a:p>
            <a:r>
              <a:rPr lang="en-US" sz="2400" dirty="0">
                <a:solidFill>
                  <a:schemeClr val="tx1"/>
                </a:solidFill>
                <a:latin typeface="Footlight MT Light" panose="0204060206030A020304" pitchFamily="18" charset="0"/>
              </a:rPr>
              <a:t>Simulation PV Solar Invertor</a:t>
            </a:r>
            <a:endParaRPr lang="en-IN" sz="2400" dirty="0">
              <a:solidFill>
                <a:schemeClr val="tx1"/>
              </a:solidFill>
              <a:latin typeface="Footlight MT Light" panose="0204060206030A020304" pitchFamily="18" charset="0"/>
            </a:endParaRPr>
          </a:p>
        </p:txBody>
      </p:sp>
      <p:pic>
        <p:nvPicPr>
          <p:cNvPr id="7" name="Picture 6">
            <a:extLst>
              <a:ext uri="{FF2B5EF4-FFF2-40B4-BE49-F238E27FC236}">
                <a16:creationId xmlns:a16="http://schemas.microsoft.com/office/drawing/2014/main" id="{9C2E1ACE-2854-4989-A5A2-3CC6EF4680BA}"/>
              </a:ext>
            </a:extLst>
          </p:cNvPr>
          <p:cNvPicPr>
            <a:picLocks noChangeAspect="1"/>
          </p:cNvPicPr>
          <p:nvPr/>
        </p:nvPicPr>
        <p:blipFill rotWithShape="1">
          <a:blip r:embed="rId2"/>
          <a:srcRect l="2143" r="3492"/>
          <a:stretch/>
        </p:blipFill>
        <p:spPr>
          <a:xfrm>
            <a:off x="674914" y="1010720"/>
            <a:ext cx="6908800" cy="3429942"/>
          </a:xfrm>
          <a:prstGeom prst="rect">
            <a:avLst/>
          </a:prstGeom>
        </p:spPr>
      </p:pic>
      <p:sp>
        <p:nvSpPr>
          <p:cNvPr id="3" name="Slide Number Placeholder 2">
            <a:extLst>
              <a:ext uri="{FF2B5EF4-FFF2-40B4-BE49-F238E27FC236}">
                <a16:creationId xmlns:a16="http://schemas.microsoft.com/office/drawing/2014/main" id="{252BF9AB-F757-47D0-BB21-DE50878A77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661613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7600289" y="79173"/>
            <a:ext cx="1381471" cy="4759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Lucida Calligraphy" panose="03010101010101010101" pitchFamily="66" charset="0"/>
              </a:rPr>
              <a:t>STAGE-2</a:t>
            </a:r>
            <a:endParaRPr b="1" dirty="0">
              <a:latin typeface="Lucida Calligraphy" panose="03010101010101010101" pitchFamily="66" charset="0"/>
            </a:endParaRPr>
          </a:p>
        </p:txBody>
      </p:sp>
      <p:sp>
        <p:nvSpPr>
          <p:cNvPr id="86" name="Google Shape;86;p14"/>
          <p:cNvSpPr txBox="1">
            <a:spLocks noGrp="1"/>
          </p:cNvSpPr>
          <p:nvPr>
            <p:ph type="subTitle" idx="4294967295"/>
          </p:nvPr>
        </p:nvSpPr>
        <p:spPr>
          <a:xfrm>
            <a:off x="1637500" y="784935"/>
            <a:ext cx="5642100" cy="464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latin typeface="Footlight MT Light" panose="0204060206030A020304" pitchFamily="18" charset="0"/>
              </a:rPr>
              <a:t>Solar Inverter in EVs</a:t>
            </a:r>
            <a:endParaRPr sz="2400" b="1" dirty="0">
              <a:latin typeface="Footlight MT Light" panose="0204060206030A020304" pitchFamily="18" charset="0"/>
            </a:endParaRP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4" name="Google Shape;76;p13">
            <a:extLst>
              <a:ext uri="{FF2B5EF4-FFF2-40B4-BE49-F238E27FC236}">
                <a16:creationId xmlns:a16="http://schemas.microsoft.com/office/drawing/2014/main" id="{BEA249CA-CE4D-42C3-ADA9-EB65E1E0D614}"/>
              </a:ext>
            </a:extLst>
          </p:cNvPr>
          <p:cNvSpPr txBox="1"/>
          <p:nvPr/>
        </p:nvSpPr>
        <p:spPr>
          <a:xfrm>
            <a:off x="1488903" y="1281659"/>
            <a:ext cx="6166193" cy="3508766"/>
          </a:xfrm>
          <a:prstGeom prst="rect">
            <a:avLst/>
          </a:prstGeom>
          <a:noFill/>
          <a:ln>
            <a:noFill/>
          </a:ln>
        </p:spPr>
        <p:txBody>
          <a:bodyPr spcFirstLastPara="1" wrap="square" lIns="91425" tIns="91425" rIns="91425" bIns="91425" anchor="t" anchorCtr="0">
            <a:noAutofit/>
          </a:bodyPr>
          <a:lstStyle/>
          <a:p>
            <a:pPr marL="228600" indent="-228600">
              <a:buAutoNum type="arabicPeriod"/>
            </a:pPr>
            <a:r>
              <a:rPr lang="en-US" dirty="0"/>
              <a:t>The motivation behind this project to operate  EV on 100% clean energy. As we know we still use electricity produced from burning coal. Thus, we can’t say we that we are operating EV on clean energy.</a:t>
            </a:r>
          </a:p>
          <a:p>
            <a:endParaRPr lang="en-US" dirty="0"/>
          </a:p>
          <a:p>
            <a:r>
              <a:rPr lang="en-US" dirty="0"/>
              <a:t>2.    We have divided this protect in two stages:</a:t>
            </a:r>
          </a:p>
          <a:p>
            <a:pPr marL="0" indent="0">
              <a:buNone/>
            </a:pPr>
            <a:r>
              <a:rPr lang="en-US" dirty="0"/>
              <a:t>       a) The 1st stage consists of a mini model of solar battery charging </a:t>
            </a:r>
            <a:r>
              <a:rPr lang="en-US" dirty="0" err="1"/>
              <a:t>ising</a:t>
            </a:r>
            <a:r>
              <a:rPr lang="en-US" dirty="0"/>
              <a:t> </a:t>
            </a:r>
          </a:p>
          <a:p>
            <a:pPr marL="0" indent="0">
              <a:buNone/>
            </a:pPr>
            <a:r>
              <a:rPr lang="en-US" dirty="0"/>
              <a:t>           Arduino UNO.</a:t>
            </a:r>
          </a:p>
          <a:p>
            <a:pPr marL="0" indent="0">
              <a:buNone/>
            </a:pPr>
            <a:r>
              <a:rPr lang="en-US" dirty="0"/>
              <a:t>       b) And 2nd stage consist the Simulink based simulation of solar </a:t>
            </a:r>
            <a:r>
              <a:rPr lang="en-US" dirty="0" err="1"/>
              <a:t>pv</a:t>
            </a:r>
            <a:r>
              <a:rPr lang="en-US" dirty="0"/>
              <a:t> and          </a:t>
            </a:r>
          </a:p>
          <a:p>
            <a:pPr marL="0" indent="0">
              <a:buNone/>
            </a:pPr>
            <a:r>
              <a:rPr lang="en-US" dirty="0"/>
              <a:t>           charger  </a:t>
            </a:r>
          </a:p>
          <a:p>
            <a:pPr marL="0" indent="0">
              <a:buNone/>
            </a:pPr>
            <a:r>
              <a:rPr lang="en-US" dirty="0"/>
              <a:t>                       </a:t>
            </a:r>
          </a:p>
          <a:p>
            <a:pPr marL="342900" indent="-342900">
              <a:buAutoNum type="arabicPeriod" startAt="3"/>
            </a:pPr>
            <a:r>
              <a:rPr lang="en-US" dirty="0"/>
              <a:t>The system works in an integrated way to optimize the energy use from </a:t>
            </a:r>
          </a:p>
          <a:p>
            <a:r>
              <a:rPr lang="en-US" dirty="0"/>
              <a:t>       the grid. The system will take the power from solar arrays and directly   </a:t>
            </a:r>
          </a:p>
          <a:p>
            <a:r>
              <a:rPr lang="en-US" dirty="0"/>
              <a:t>       charge the EV when solar energy is available. </a:t>
            </a:r>
          </a:p>
          <a:p>
            <a:pPr marL="342900" lvl="0" indent="-342900" algn="l" rtl="0">
              <a:spcBef>
                <a:spcPts val="600"/>
              </a:spcBef>
              <a:spcAft>
                <a:spcPts val="0"/>
              </a:spcAft>
              <a:buClr>
                <a:schemeClr val="dk1"/>
              </a:buClr>
              <a:buSzPts val="1100"/>
              <a:buFont typeface="+mj-lt"/>
              <a:buAutoNum type="arabicPeriod"/>
            </a:pPr>
            <a:endParaRPr dirty="0">
              <a:solidFill>
                <a:srgbClr val="263238"/>
              </a:solidFill>
              <a:latin typeface="Source Sans Pro"/>
              <a:ea typeface="Source Sans Pro"/>
              <a:cs typeface="Source Sans Pro"/>
              <a:sym typeface="Source Sans Pro"/>
            </a:endParaRPr>
          </a:p>
          <a:p>
            <a:pPr marL="342900" lvl="0" indent="-342900" algn="l" rtl="0">
              <a:spcBef>
                <a:spcPts val="600"/>
              </a:spcBef>
              <a:spcAft>
                <a:spcPts val="0"/>
              </a:spcAft>
              <a:buFont typeface="+mj-lt"/>
              <a:buAutoNum type="arabicPeriod"/>
            </a:pPr>
            <a:endParaRPr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22976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EDA98-4ED7-4B57-A07B-F8B6BFA8CEBF}"/>
              </a:ext>
            </a:extLst>
          </p:cNvPr>
          <p:cNvSpPr>
            <a:spLocks noGrp="1"/>
          </p:cNvSpPr>
          <p:nvPr>
            <p:ph type="title"/>
          </p:nvPr>
        </p:nvSpPr>
        <p:spPr>
          <a:xfrm>
            <a:off x="786150" y="0"/>
            <a:ext cx="7571700" cy="702600"/>
          </a:xfrm>
        </p:spPr>
        <p:txBody>
          <a:bodyPr/>
          <a:lstStyle/>
          <a:p>
            <a:r>
              <a:rPr lang="en-US" sz="2400" b="1" dirty="0">
                <a:solidFill>
                  <a:schemeClr val="tx1"/>
                </a:solidFill>
                <a:latin typeface="Footlight MT Light" panose="0204060206030A020304" pitchFamily="18" charset="0"/>
              </a:rPr>
              <a:t>MATLAB SIMULATION AND CIRCUIT</a:t>
            </a:r>
            <a:endParaRPr lang="en-IN" sz="2400" dirty="0">
              <a:solidFill>
                <a:schemeClr val="tx1"/>
              </a:solidFill>
              <a:latin typeface="Footlight MT Light" panose="0204060206030A020304" pitchFamily="18" charset="0"/>
            </a:endParaRPr>
          </a:p>
        </p:txBody>
      </p:sp>
      <p:sp>
        <p:nvSpPr>
          <p:cNvPr id="3" name="Slide Number Placeholder 2">
            <a:extLst>
              <a:ext uri="{FF2B5EF4-FFF2-40B4-BE49-F238E27FC236}">
                <a16:creationId xmlns:a16="http://schemas.microsoft.com/office/drawing/2014/main" id="{912AB8D1-9165-470E-81CB-F292505390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4" name="Picture 3">
            <a:extLst>
              <a:ext uri="{FF2B5EF4-FFF2-40B4-BE49-F238E27FC236}">
                <a16:creationId xmlns:a16="http://schemas.microsoft.com/office/drawing/2014/main" id="{47C35F52-495C-4BCF-9BC6-B53E03A1A6A4}"/>
              </a:ext>
            </a:extLst>
          </p:cNvPr>
          <p:cNvPicPr>
            <a:picLocks noChangeAspect="1"/>
          </p:cNvPicPr>
          <p:nvPr/>
        </p:nvPicPr>
        <p:blipFill rotWithShape="1">
          <a:blip r:embed="rId2"/>
          <a:srcRect b="4642"/>
          <a:stretch/>
        </p:blipFill>
        <p:spPr>
          <a:xfrm>
            <a:off x="868674" y="727692"/>
            <a:ext cx="7315834" cy="3924137"/>
          </a:xfrm>
          <a:prstGeom prst="rect">
            <a:avLst/>
          </a:prstGeom>
        </p:spPr>
      </p:pic>
    </p:spTree>
    <p:extLst>
      <p:ext uri="{BB962C8B-B14F-4D97-AF65-F5344CB8AC3E}">
        <p14:creationId xmlns:p14="http://schemas.microsoft.com/office/powerpoint/2010/main" val="3727442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945F-6BDE-463A-8B30-5C3348182582}"/>
              </a:ext>
            </a:extLst>
          </p:cNvPr>
          <p:cNvSpPr>
            <a:spLocks noGrp="1"/>
          </p:cNvSpPr>
          <p:nvPr>
            <p:ph type="title"/>
          </p:nvPr>
        </p:nvSpPr>
        <p:spPr/>
        <p:txBody>
          <a:bodyPr/>
          <a:lstStyle/>
          <a:p>
            <a:r>
              <a:rPr lang="en-US" sz="2400" b="1" dirty="0">
                <a:solidFill>
                  <a:schemeClr val="tx1"/>
                </a:solidFill>
                <a:latin typeface="Footlight MT Light" panose="0204060206030A020304" pitchFamily="18" charset="0"/>
              </a:rPr>
              <a:t>BATTERY CHARGING CIRCUIT</a:t>
            </a:r>
            <a:endParaRPr lang="en-IN" sz="2400" dirty="0">
              <a:solidFill>
                <a:schemeClr val="tx1"/>
              </a:solidFill>
              <a:latin typeface="Footlight MT Light" panose="0204060206030A020304" pitchFamily="18" charset="0"/>
            </a:endParaRPr>
          </a:p>
        </p:txBody>
      </p:sp>
      <p:sp>
        <p:nvSpPr>
          <p:cNvPr id="3" name="Slide Number Placeholder 2">
            <a:extLst>
              <a:ext uri="{FF2B5EF4-FFF2-40B4-BE49-F238E27FC236}">
                <a16:creationId xmlns:a16="http://schemas.microsoft.com/office/drawing/2014/main" id="{46658C01-8684-4420-A20B-2A4F8A04A2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4" name="Picture 3">
            <a:extLst>
              <a:ext uri="{FF2B5EF4-FFF2-40B4-BE49-F238E27FC236}">
                <a16:creationId xmlns:a16="http://schemas.microsoft.com/office/drawing/2014/main" id="{E8D10E59-1038-4ACF-8033-910DEE76E408}"/>
              </a:ext>
            </a:extLst>
          </p:cNvPr>
          <p:cNvPicPr>
            <a:picLocks noChangeAspect="1"/>
          </p:cNvPicPr>
          <p:nvPr/>
        </p:nvPicPr>
        <p:blipFill rotWithShape="1">
          <a:blip r:embed="rId2"/>
          <a:srcRect l="6849" t="23481" r="51190" b="33313"/>
          <a:stretch/>
        </p:blipFill>
        <p:spPr>
          <a:xfrm>
            <a:off x="786150" y="1205674"/>
            <a:ext cx="5578364" cy="3230968"/>
          </a:xfrm>
          <a:prstGeom prst="rect">
            <a:avLst/>
          </a:prstGeom>
        </p:spPr>
      </p:pic>
    </p:spTree>
    <p:extLst>
      <p:ext uri="{BB962C8B-B14F-4D97-AF65-F5344CB8AC3E}">
        <p14:creationId xmlns:p14="http://schemas.microsoft.com/office/powerpoint/2010/main" val="3932346573"/>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TotalTime>
  <Words>948</Words>
  <Application>Microsoft Office PowerPoint</Application>
  <PresentationFormat>On-screen Show (16:9)</PresentationFormat>
  <Paragraphs>139</Paragraphs>
  <Slides>21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-apple-system</vt:lpstr>
      <vt:lpstr>Roboto Slab</vt:lpstr>
      <vt:lpstr>Arial</vt:lpstr>
      <vt:lpstr>Calibri</vt:lpstr>
      <vt:lpstr>Source Sans Pro</vt:lpstr>
      <vt:lpstr>Times New Roman</vt:lpstr>
      <vt:lpstr>Lucida Calligraphy</vt:lpstr>
      <vt:lpstr>Footlight MT Light</vt:lpstr>
      <vt:lpstr>Cordelia template</vt:lpstr>
      <vt:lpstr>Solar Powered Electric Vehicle Charger  </vt:lpstr>
      <vt:lpstr>CONTENTS</vt:lpstr>
      <vt:lpstr>STAGE-1</vt:lpstr>
      <vt:lpstr>Circuit Power Flow Diagram </vt:lpstr>
      <vt:lpstr>Circuit Diagram of Solar Invertor </vt:lpstr>
      <vt:lpstr>Simulation PV Solar Invertor</vt:lpstr>
      <vt:lpstr>STAGE-2</vt:lpstr>
      <vt:lpstr>MATLAB SIMULATION AND CIRCUIT</vt:lpstr>
      <vt:lpstr>BATTERY CHARGING CIRCUIT</vt:lpstr>
      <vt:lpstr>BATTERY GRAPH</vt:lpstr>
      <vt:lpstr>Simulation of Solar Inverter in EVs  </vt:lpstr>
      <vt:lpstr>STAGE-3</vt:lpstr>
      <vt:lpstr>Battery Design </vt:lpstr>
      <vt:lpstr>Charging Station Design</vt:lpstr>
      <vt:lpstr>Solar Tracking of Solar Panels </vt:lpstr>
      <vt:lpstr>Circuit Diagram </vt:lpstr>
      <vt:lpstr>Simulation of Solar Tracker</vt:lpstr>
      <vt:lpstr>Conclusion</vt:lpstr>
      <vt:lpstr>Advantage &amp; Disadvantages</vt:lpstr>
      <vt:lpstr>Future Scope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Powered Electric Vehicle Charger  </dc:title>
  <cp:lastModifiedBy>Kshitiz -</cp:lastModifiedBy>
  <cp:revision>2</cp:revision>
  <dcterms:modified xsi:type="dcterms:W3CDTF">2022-07-23T07:42:01Z</dcterms:modified>
</cp:coreProperties>
</file>